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5"/>
  </p:notesMasterIdLst>
  <p:sldIdLst>
    <p:sldId id="256" r:id="rId4"/>
    <p:sldId id="257" r:id="rId6"/>
    <p:sldId id="476" r:id="rId7"/>
    <p:sldId id="265" r:id="rId8"/>
    <p:sldId id="259" r:id="rId9"/>
    <p:sldId id="388" r:id="rId10"/>
    <p:sldId id="389" r:id="rId11"/>
    <p:sldId id="390" r:id="rId12"/>
    <p:sldId id="391" r:id="rId13"/>
    <p:sldId id="461" r:id="rId14"/>
    <p:sldId id="354" r:id="rId15"/>
    <p:sldId id="274" r:id="rId16"/>
    <p:sldId id="275" r:id="rId17"/>
    <p:sldId id="450" r:id="rId18"/>
    <p:sldId id="422" r:id="rId19"/>
    <p:sldId id="277" r:id="rId20"/>
    <p:sldId id="355" r:id="rId21"/>
    <p:sldId id="451" r:id="rId22"/>
    <p:sldId id="452" r:id="rId23"/>
    <p:sldId id="499" r:id="rId24"/>
    <p:sldId id="358" r:id="rId25"/>
    <p:sldId id="453" r:id="rId26"/>
    <p:sldId id="501" r:id="rId27"/>
    <p:sldId id="502" r:id="rId28"/>
    <p:sldId id="500" r:id="rId29"/>
    <p:sldId id="454" r:id="rId30"/>
    <p:sldId id="455" r:id="rId31"/>
    <p:sldId id="477" r:id="rId32"/>
    <p:sldId id="38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91F64A0-E195-4FF4-B2CB-81CF5B71F72C}">
          <p14:sldIdLst>
            <p14:sldId id="256"/>
            <p14:sldId id="257"/>
            <p14:sldId id="476"/>
            <p14:sldId id="265"/>
            <p14:sldId id="259"/>
            <p14:sldId id="388"/>
            <p14:sldId id="389"/>
            <p14:sldId id="390"/>
            <p14:sldId id="391"/>
            <p14:sldId id="461"/>
            <p14:sldId id="354"/>
            <p14:sldId id="275"/>
            <p14:sldId id="450"/>
            <p14:sldId id="422"/>
            <p14:sldId id="277"/>
            <p14:sldId id="355"/>
            <p14:sldId id="451"/>
            <p14:sldId id="499"/>
            <p14:sldId id="358"/>
            <p14:sldId id="453"/>
            <p14:sldId id="454"/>
            <p14:sldId id="455"/>
            <p14:sldId id="477"/>
            <p14:sldId id="386"/>
            <p14:sldId id="452"/>
            <p14:sldId id="274"/>
            <p14:sldId id="502"/>
            <p14:sldId id="501"/>
            <p14:sldId id="500"/>
          </p14:sldIdLst>
        </p14:section>
        <p14:section name="预览版" id="{AA234FAE-6B53-4A0A-AD78-37400B618399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4C8B4"/>
    <a:srgbClr val="82AAD2"/>
    <a:srgbClr val="3C4146"/>
    <a:srgbClr val="FFFFFF"/>
    <a:srgbClr val="FCFCFC"/>
    <a:srgbClr val="78828C"/>
    <a:srgbClr val="44546A"/>
    <a:srgbClr val="727C85"/>
    <a:srgbClr val="666F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3" autoAdjust="0"/>
    <p:restoredTop sz="94660"/>
  </p:normalViewPr>
  <p:slideViewPr>
    <p:cSldViewPr snapToGrid="0">
      <p:cViewPr varScale="1">
        <p:scale>
          <a:sx n="70" d="100"/>
          <a:sy n="70" d="100"/>
        </p:scale>
        <p:origin x="9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hierarchy" loCatId="hierarchy" qsTypeId="urn:microsoft.com/office/officeart/2005/8/quickstyle/simple5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47C757F0-AA23-46BE-9311-EA432CDEEAA1}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易经（</a:t>
          </a:r>
          <a:r>
            <a:rPr lang="zh-CN" altLang="en-US" sz="1800"/>
            <a:t>周易</a:t>
          </a:r>
          <a:r>
            <a:rPr lang="zh-CN" altLang="en-US" sz="1800"/>
            <a:t>）</a:t>
          </a:r>
          <a:r>
            <a:rPr lang="zh-CN" altLang="en-US" sz="1800"/>
            <a:t/>
          </a:r>
          <a:endParaRPr lang="zh-CN" altLang="en-US" sz="1800"/>
        </a:p>
      </dgm:t>
    </dgm:pt>
    <dgm:pt modelId="{AB39B06D-FE6C-48B2-B5B4-77CD0C8CF7AD}" cxnId="{3184D5CA-3EE6-4D47-88C2-857EA945F13A}" type="parTrans">
      <dgm:prSet/>
      <dgm:spPr/>
      <dgm:t>
        <a:bodyPr/>
        <a:p>
          <a:endParaRPr lang="zh-CN" altLang="en-US"/>
        </a:p>
      </dgm:t>
    </dgm:pt>
    <dgm:pt modelId="{DF0D1C21-B79E-4875-B7FA-EF183CB48B88}" cxnId="{3184D5CA-3EE6-4D47-88C2-857EA945F13A}" type="sibTrans">
      <dgm:prSet/>
      <dgm:spPr/>
      <dgm:t>
        <a:bodyPr/>
        <a:p>
          <a:endParaRPr lang="zh-CN" altLang="en-US"/>
        </a:p>
      </dgm:t>
    </dgm:pt>
    <dgm:pt modelId="{B29BF47F-FB6F-4BB3-8B1F-25C507DDACF5}" type="asst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算法</a:t>
          </a:r>
          <a:r>
            <a:rPr lang="zh-CN" altLang="en-US" sz="1800"/>
            <a:t/>
          </a:r>
          <a:endParaRPr lang="zh-CN" altLang="en-US" sz="1800"/>
        </a:p>
      </dgm:t>
    </dgm:pt>
    <dgm:pt modelId="{4294CB15-5EAF-442A-BADC-24588A60ECFF}" cxnId="{C131ADDD-71D1-4DB3-8D42-F250A06E0E2C}" type="parTrans">
      <dgm:prSet/>
      <dgm:spPr/>
      <dgm:t>
        <a:bodyPr/>
        <a:p>
          <a:endParaRPr lang="zh-CN" altLang="en-US"/>
        </a:p>
      </dgm:t>
    </dgm:pt>
    <dgm:pt modelId="{4FBEC948-3FA9-4375-B83A-B44348E5F34D}" cxnId="{C131ADDD-71D1-4DB3-8D42-F250A06E0E2C}" type="sibTrans">
      <dgm:prSet/>
      <dgm:spPr/>
      <dgm:t>
        <a:bodyPr/>
        <a:p>
          <a:endParaRPr lang="zh-CN" altLang="en-US"/>
        </a:p>
      </dgm:t>
    </dgm:pt>
    <dgm:pt modelId="{996A67A8-88C6-42A4-B3E3-9B69BC17610E}" type="asst">
      <dgm:prSet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纳甲（阴阳五行）</a:t>
          </a:r>
          <a:r>
            <a:rPr altLang="en-US" sz="1800"/>
            <a:t/>
          </a:r>
          <a:endParaRPr altLang="en-US" sz="1800"/>
        </a:p>
      </dgm:t>
    </dgm:pt>
    <dgm:pt modelId="{AD42989A-E8E7-468B-8BA6-C3DF4351946C}" cxnId="{C10A9DD9-3676-4E47-B106-21AB49D00444}" type="parTrans">
      <dgm:prSet/>
      <dgm:spPr/>
    </dgm:pt>
    <dgm:pt modelId="{ED415902-173F-4312-A108-C2EF79D4D9FB}" cxnId="{C10A9DD9-3676-4E47-B106-21AB49D00444}" type="sibTrans">
      <dgm:prSet/>
      <dgm:spPr/>
    </dgm:pt>
    <dgm:pt modelId="{D3BF18A8-2696-4899-ABA4-943C595192FD}" type="asst">
      <dgm:prSet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天人感应</a:t>
          </a:r>
          <a:r>
            <a:rPr lang="zh-CN" altLang="en-US" sz="1800">
              <a:sym typeface="+mn-ea"/>
            </a:rPr>
            <a:t/>
          </a:r>
          <a:endParaRPr lang="zh-CN" altLang="en-US" sz="1800">
            <a:sym typeface="+mn-ea"/>
          </a:endParaRPr>
        </a:p>
      </dgm:t>
    </dgm:pt>
    <dgm:pt modelId="{77311DB9-A8D6-4460-A595-2E2148F568CD}" cxnId="{726FAD50-C9DC-49ED-ABAF-216178A1AD6C}" type="parTrans">
      <dgm:prSet/>
      <dgm:spPr/>
    </dgm:pt>
    <dgm:pt modelId="{DEEC0D17-AD36-4D74-9D81-01E8384F6411}" cxnId="{726FAD50-C9DC-49ED-ABAF-216178A1AD6C}" type="sibTrans">
      <dgm:prSet/>
      <dgm:spPr/>
    </dgm:pt>
    <dgm:pt modelId="{62648694-F1B3-4A3D-9D7B-4BB806275B2C}" type="asst">
      <dgm:prSet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爻辞</a:t>
          </a:r>
          <a:r>
            <a:rPr lang="zh-CN" altLang="en-US" sz="1800"/>
            <a:t>演算</a:t>
          </a:r>
          <a:r>
            <a:rPr lang="zh-CN" altLang="en-US" sz="1800"/>
            <a:t/>
          </a:r>
          <a:endParaRPr lang="zh-CN" altLang="en-US" sz="1800"/>
        </a:p>
      </dgm:t>
    </dgm:pt>
    <dgm:pt modelId="{CC6E940C-D507-4112-9EEA-112A53B8CD41}" cxnId="{22E72FB3-74EE-4D31-9F39-AF4E5B39A225}" type="parTrans">
      <dgm:prSet/>
      <dgm:spPr/>
    </dgm:pt>
    <dgm:pt modelId="{A690208D-4BBA-4EFA-87C8-36EC876D41E2}" cxnId="{22E72FB3-74EE-4D31-9F39-AF4E5B39A225}" type="sibTrans">
      <dgm:prSet/>
      <dgm:spPr/>
    </dgm:pt>
    <dgm:pt modelId="{B05FB76B-9047-44B7-A257-1CB8AA44E9C8}" type="asst">
      <dgm:prSet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易理</a:t>
          </a:r>
          <a:r>
            <a:rPr lang="zh-CN" altLang="en-US" sz="1800">
              <a:sym typeface="+mn-ea"/>
            </a:rPr>
            <a:t>（</a:t>
          </a:r>
          <a:r>
            <a:rPr lang="zh-CN" altLang="en-US" sz="1800">
              <a:sym typeface="+mn-ea"/>
            </a:rPr>
            <a:t>易传</a:t>
          </a:r>
          <a:r>
            <a:rPr lang="zh-CN" altLang="en-US" sz="1800">
              <a:sym typeface="+mn-ea"/>
            </a:rPr>
            <a:t>）</a:t>
          </a:r>
          <a:r>
            <a:rPr lang="zh-CN" sz="1800"/>
            <a:t/>
          </a:r>
          <a:endParaRPr lang="zh-CN" sz="1800"/>
        </a:p>
      </dgm:t>
    </dgm:pt>
    <dgm:pt modelId="{868A3E79-3D3E-468E-9005-0905E6F7118E}" cxnId="{6BFD4BC4-9034-4E5F-8211-DA5E591C48AF}" type="parTrans">
      <dgm:prSet/>
      <dgm:spPr/>
    </dgm:pt>
    <dgm:pt modelId="{787BFF5D-53F7-44F6-8337-0A8CA43AFD91}" cxnId="{6BFD4BC4-9034-4E5F-8211-DA5E591C48AF}" type="sibTrans">
      <dgm:prSet/>
      <dgm:spPr/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</dgm:pt>
    <dgm:pt modelId="{86420519-308D-4A6A-8FEA-6FB2E39BA448}" type="pres">
      <dgm:prSet presAssocID="{47C757F0-AA23-46BE-9311-EA432CDEEAA1}" presName="rootConnector1" presStyleCnt="0"/>
      <dgm:spPr/>
    </dgm:pt>
    <dgm:pt modelId="{9A0FF10C-81C7-47CD-A320-768F2009480B}" type="pres">
      <dgm:prSet presAssocID="{47C757F0-AA23-46BE-9311-EA432CDEEAA1}" presName="hierChild2" presStyleCnt="0"/>
      <dgm:spPr/>
    </dgm:pt>
    <dgm:pt modelId="{0E819307-1B4E-434E-BA76-D5A4192B0663}" type="pres">
      <dgm:prSet presAssocID="{47C757F0-AA23-46BE-9311-EA432CDEEAA1}" presName="hierChild3" presStyleCnt="0"/>
      <dgm:spPr/>
    </dgm:pt>
    <dgm:pt modelId="{7CC60CE2-51D0-47DE-A469-FE4884597341}" type="pres">
      <dgm:prSet presAssocID="{4294CB15-5EAF-442A-BADC-24588A60ECFF}" presName="Name111" presStyleLbl="parChTrans1D2" presStyleIdx="0" presStyleCnt="2"/>
      <dgm:spPr/>
    </dgm:pt>
    <dgm:pt modelId="{2C28615C-654F-4C05-9383-C72EAED46321}" type="pres">
      <dgm:prSet presAssocID="{B29BF47F-FB6F-4BB3-8B1F-25C507DDACF5}" presName="hierRoot3" presStyleCnt="0">
        <dgm:presLayoutVars>
          <dgm:hierBranch val="init"/>
        </dgm:presLayoutVars>
      </dgm:prSet>
      <dgm:spPr/>
    </dgm:pt>
    <dgm:pt modelId="{531B400A-09FB-4AC6-91D5-6C58DB555D6A}" type="pres">
      <dgm:prSet presAssocID="{B29BF47F-FB6F-4BB3-8B1F-25C507DDACF5}" presName="rootComposite3" presStyleCnt="0"/>
      <dgm:spPr/>
    </dgm:pt>
    <dgm:pt modelId="{15F46F7C-8483-49B2-9069-BD47518FA3C5}" type="pres">
      <dgm:prSet presAssocID="{B29BF47F-FB6F-4BB3-8B1F-25C507DDACF5}" presName="rootText3" presStyleLbl="asst1" presStyleIdx="0" presStyleCnt="5">
        <dgm:presLayoutVars>
          <dgm:chPref val="3"/>
        </dgm:presLayoutVars>
      </dgm:prSet>
      <dgm:spPr/>
    </dgm:pt>
    <dgm:pt modelId="{84CA6990-2D5D-47C3-9020-DF2944DEADCF}" type="pres">
      <dgm:prSet presAssocID="{B29BF47F-FB6F-4BB3-8B1F-25C507DDACF5}" presName="rootConnector3" presStyleCnt="0"/>
      <dgm:spPr/>
    </dgm:pt>
    <dgm:pt modelId="{0851F80F-8C6D-4400-A85F-BC390C21E4EE}" type="pres">
      <dgm:prSet presAssocID="{B29BF47F-FB6F-4BB3-8B1F-25C507DDACF5}" presName="hierChild6" presStyleCnt="0"/>
      <dgm:spPr/>
    </dgm:pt>
    <dgm:pt modelId="{3025C0A7-DA6F-4394-8167-7956EFF162F0}" type="pres">
      <dgm:prSet presAssocID="{B29BF47F-FB6F-4BB3-8B1F-25C507DDACF5}" presName="hierChild7" presStyleCnt="0"/>
      <dgm:spPr/>
    </dgm:pt>
    <dgm:pt modelId="{75BF677B-D89B-4DEA-98A3-FE174EC25D5F}" type="pres">
      <dgm:prSet presAssocID="{AD42989A-E8E7-468B-8BA6-C3DF4351946C}" presName="Name111" presStyleLbl="parChTrans1D3" presStyleIdx="0" presStyleCnt="2"/>
      <dgm:spPr/>
    </dgm:pt>
    <dgm:pt modelId="{6D6BBA8E-ABDC-45B5-9F63-651E943449B6}" type="pres">
      <dgm:prSet presAssocID="{996A67A8-88C6-42A4-B3E3-9B69BC17610E}" presName="hierRoot3" presStyleCnt="0">
        <dgm:presLayoutVars>
          <dgm:hierBranch val="init"/>
        </dgm:presLayoutVars>
      </dgm:prSet>
      <dgm:spPr/>
    </dgm:pt>
    <dgm:pt modelId="{33776331-78CC-4C32-BBC6-DF36B81C9230}" type="pres">
      <dgm:prSet presAssocID="{996A67A8-88C6-42A4-B3E3-9B69BC17610E}" presName="rootComposite3" presStyleCnt="0"/>
      <dgm:spPr/>
    </dgm:pt>
    <dgm:pt modelId="{A201D656-46EC-44CC-8DBA-CA996785C86D}" type="pres">
      <dgm:prSet presAssocID="{996A67A8-88C6-42A4-B3E3-9B69BC17610E}" presName="rootText3" presStyleLbl="asst1" presStyleIdx="1" presStyleCnt="5">
        <dgm:presLayoutVars>
          <dgm:chPref val="3"/>
        </dgm:presLayoutVars>
      </dgm:prSet>
      <dgm:spPr/>
    </dgm:pt>
    <dgm:pt modelId="{15A2D4C7-9000-45FA-931F-424D0C18A568}" type="pres">
      <dgm:prSet presAssocID="{996A67A8-88C6-42A4-B3E3-9B69BC17610E}" presName="rootConnector3" presStyleCnt="0"/>
      <dgm:spPr/>
    </dgm:pt>
    <dgm:pt modelId="{FA01BA04-6E16-4387-9F31-96F313A8F6CC}" type="pres">
      <dgm:prSet presAssocID="{996A67A8-88C6-42A4-B3E3-9B69BC17610E}" presName="hierChild6" presStyleCnt="0"/>
      <dgm:spPr/>
    </dgm:pt>
    <dgm:pt modelId="{4E006092-A832-41F5-811A-52F3B486CF5B}" type="pres">
      <dgm:prSet presAssocID="{996A67A8-88C6-42A4-B3E3-9B69BC17610E}" presName="hierChild7" presStyleCnt="0"/>
      <dgm:spPr/>
    </dgm:pt>
    <dgm:pt modelId="{976F0F5F-6289-44AF-A40F-BAC5A2F23FE1}" type="pres">
      <dgm:prSet presAssocID="{77311DB9-A8D6-4460-A595-2E2148F568CD}" presName="Name111" presStyleLbl="parChTrans1D4" presStyleIdx="0" presStyleCnt="1"/>
      <dgm:spPr/>
    </dgm:pt>
    <dgm:pt modelId="{46151A09-B61D-4AC9-87D8-CD7C2CF1C7CA}" type="pres">
      <dgm:prSet presAssocID="{D3BF18A8-2696-4899-ABA4-943C595192FD}" presName="hierRoot3" presStyleCnt="0">
        <dgm:presLayoutVars>
          <dgm:hierBranch val="init"/>
        </dgm:presLayoutVars>
      </dgm:prSet>
      <dgm:spPr/>
    </dgm:pt>
    <dgm:pt modelId="{00D52B86-BF22-4A14-9081-3DC89C4D7B8C}" type="pres">
      <dgm:prSet presAssocID="{D3BF18A8-2696-4899-ABA4-943C595192FD}" presName="rootComposite3" presStyleCnt="0"/>
      <dgm:spPr/>
    </dgm:pt>
    <dgm:pt modelId="{3DFF7859-9735-4298-8387-08AD66F0B874}" type="pres">
      <dgm:prSet presAssocID="{D3BF18A8-2696-4899-ABA4-943C595192FD}" presName="rootText3" presStyleLbl="asst1" presStyleIdx="2" presStyleCnt="5">
        <dgm:presLayoutVars>
          <dgm:chPref val="3"/>
        </dgm:presLayoutVars>
      </dgm:prSet>
      <dgm:spPr/>
    </dgm:pt>
    <dgm:pt modelId="{3BF52158-C15B-46D5-BBFB-EB3DEFBB5B59}" type="pres">
      <dgm:prSet presAssocID="{D3BF18A8-2696-4899-ABA4-943C595192FD}" presName="rootConnector3" presStyleCnt="0"/>
      <dgm:spPr/>
    </dgm:pt>
    <dgm:pt modelId="{B8088979-F633-4B58-B59F-CEAEAB061921}" type="pres">
      <dgm:prSet presAssocID="{D3BF18A8-2696-4899-ABA4-943C595192FD}" presName="hierChild6" presStyleCnt="0"/>
      <dgm:spPr/>
    </dgm:pt>
    <dgm:pt modelId="{06D97E9A-B762-4010-BE40-9384DFD1DC44}" type="pres">
      <dgm:prSet presAssocID="{D3BF18A8-2696-4899-ABA4-943C595192FD}" presName="hierChild7" presStyleCnt="0"/>
      <dgm:spPr/>
    </dgm:pt>
    <dgm:pt modelId="{8F5293C0-0D82-481D-9BEB-1FFA3617A732}" type="pres">
      <dgm:prSet presAssocID="{CC6E940C-D507-4112-9EEA-112A53B8CD41}" presName="Name111" presStyleLbl="parChTrans1D3" presStyleIdx="1" presStyleCnt="2"/>
      <dgm:spPr/>
    </dgm:pt>
    <dgm:pt modelId="{E4E82BA0-675B-4B5C-9599-3234A553B214}" type="pres">
      <dgm:prSet presAssocID="{62648694-F1B3-4A3D-9D7B-4BB806275B2C}" presName="hierRoot3" presStyleCnt="0">
        <dgm:presLayoutVars>
          <dgm:hierBranch val="init"/>
        </dgm:presLayoutVars>
      </dgm:prSet>
      <dgm:spPr/>
    </dgm:pt>
    <dgm:pt modelId="{F81769E6-8A73-4639-A699-AD17182668B7}" type="pres">
      <dgm:prSet presAssocID="{62648694-F1B3-4A3D-9D7B-4BB806275B2C}" presName="rootComposite3" presStyleCnt="0"/>
      <dgm:spPr/>
    </dgm:pt>
    <dgm:pt modelId="{3E3B229F-D184-4722-B76A-58A04126D4F7}" type="pres">
      <dgm:prSet presAssocID="{62648694-F1B3-4A3D-9D7B-4BB806275B2C}" presName="rootText3" presStyleLbl="asst1" presStyleIdx="3" presStyleCnt="5">
        <dgm:presLayoutVars>
          <dgm:chPref val="3"/>
        </dgm:presLayoutVars>
      </dgm:prSet>
      <dgm:spPr/>
    </dgm:pt>
    <dgm:pt modelId="{FAE3B302-7E7E-4CEB-A155-5543141BF264}" type="pres">
      <dgm:prSet presAssocID="{62648694-F1B3-4A3D-9D7B-4BB806275B2C}" presName="rootConnector3" presStyleCnt="0"/>
      <dgm:spPr/>
    </dgm:pt>
    <dgm:pt modelId="{B889C84F-C4F4-46C4-BF5B-DAE9D1021604}" type="pres">
      <dgm:prSet presAssocID="{62648694-F1B3-4A3D-9D7B-4BB806275B2C}" presName="hierChild6" presStyleCnt="0"/>
      <dgm:spPr/>
    </dgm:pt>
    <dgm:pt modelId="{B586B546-BEA2-48A4-AD00-00BF67C29868}" type="pres">
      <dgm:prSet presAssocID="{62648694-F1B3-4A3D-9D7B-4BB806275B2C}" presName="hierChild7" presStyleCnt="0"/>
      <dgm:spPr/>
    </dgm:pt>
    <dgm:pt modelId="{F1C176D7-46DA-4B90-8990-E85A2EEAAC19}" type="pres">
      <dgm:prSet presAssocID="{868A3E79-3D3E-468E-9005-0905E6F7118E}" presName="Name111" presStyleLbl="parChTrans1D2" presStyleIdx="1" presStyleCnt="2"/>
      <dgm:spPr/>
    </dgm:pt>
    <dgm:pt modelId="{A7D76591-4BCD-4D51-B728-8D482CBBBA32}" type="pres">
      <dgm:prSet presAssocID="{B05FB76B-9047-44B7-A257-1CB8AA44E9C8}" presName="hierRoot3" presStyleCnt="0">
        <dgm:presLayoutVars>
          <dgm:hierBranch val="init"/>
        </dgm:presLayoutVars>
      </dgm:prSet>
      <dgm:spPr/>
    </dgm:pt>
    <dgm:pt modelId="{9E17B70C-EBA3-4696-A0E7-A889C3D3EE37}" type="pres">
      <dgm:prSet presAssocID="{B05FB76B-9047-44B7-A257-1CB8AA44E9C8}" presName="rootComposite3" presStyleCnt="0"/>
      <dgm:spPr/>
    </dgm:pt>
    <dgm:pt modelId="{136C5284-33FB-4B11-9B6E-2B08A4919E79}" type="pres">
      <dgm:prSet presAssocID="{B05FB76B-9047-44B7-A257-1CB8AA44E9C8}" presName="rootText3" presStyleLbl="asst1" presStyleIdx="4" presStyleCnt="5">
        <dgm:presLayoutVars>
          <dgm:chPref val="3"/>
        </dgm:presLayoutVars>
      </dgm:prSet>
      <dgm:spPr/>
    </dgm:pt>
    <dgm:pt modelId="{44F1549B-C28A-4E41-A598-0B728B0F38B9}" type="pres">
      <dgm:prSet presAssocID="{B05FB76B-9047-44B7-A257-1CB8AA44E9C8}" presName="rootConnector3" presStyleCnt="0"/>
      <dgm:spPr/>
    </dgm:pt>
    <dgm:pt modelId="{07F5F3A7-8046-4A34-A61D-4739FCBDA521}" type="pres">
      <dgm:prSet presAssocID="{B05FB76B-9047-44B7-A257-1CB8AA44E9C8}" presName="hierChild6" presStyleCnt="0"/>
      <dgm:spPr/>
    </dgm:pt>
    <dgm:pt modelId="{88BAB31B-96DC-4E41-B0F4-178893AB9D6A}" type="pres">
      <dgm:prSet presAssocID="{B05FB76B-9047-44B7-A257-1CB8AA44E9C8}" presName="hierChild7" presStyleCnt="0"/>
      <dgm:spPr/>
    </dgm:pt>
  </dgm:ptLst>
  <dgm:cxnLst>
    <dgm:cxn modelId="{3184D5CA-3EE6-4D47-88C2-857EA945F13A}" srcId="{A77D31B3-3808-4FBA-8FA4-CC8D448A173E}" destId="{47C757F0-AA23-46BE-9311-EA432CDEEAA1}" srcOrd="0" destOrd="0" parTransId="{AB39B06D-FE6C-48B2-B5B4-77CD0C8CF7AD}" sibTransId="{DF0D1C21-B79E-4875-B7FA-EF183CB48B88}"/>
    <dgm:cxn modelId="{C131ADDD-71D1-4DB3-8D42-F250A06E0E2C}" srcId="{47C757F0-AA23-46BE-9311-EA432CDEEAA1}" destId="{B29BF47F-FB6F-4BB3-8B1F-25C507DDACF5}" srcOrd="0" destOrd="0" parTransId="{4294CB15-5EAF-442A-BADC-24588A60ECFF}" sibTransId="{4FBEC948-3FA9-4375-B83A-B44348E5F34D}"/>
    <dgm:cxn modelId="{C10A9DD9-3676-4E47-B106-21AB49D00444}" srcId="{B29BF47F-FB6F-4BB3-8B1F-25C507DDACF5}" destId="{996A67A8-88C6-42A4-B3E3-9B69BC17610E}" srcOrd="0" destOrd="0" parTransId="{AD42989A-E8E7-468B-8BA6-C3DF4351946C}" sibTransId="{ED415902-173F-4312-A108-C2EF79D4D9FB}"/>
    <dgm:cxn modelId="{726FAD50-C9DC-49ED-ABAF-216178A1AD6C}" srcId="{996A67A8-88C6-42A4-B3E3-9B69BC17610E}" destId="{D3BF18A8-2696-4899-ABA4-943C595192FD}" srcOrd="0" destOrd="0" parTransId="{77311DB9-A8D6-4460-A595-2E2148F568CD}" sibTransId="{DEEC0D17-AD36-4D74-9D81-01E8384F6411}"/>
    <dgm:cxn modelId="{22E72FB3-74EE-4D31-9F39-AF4E5B39A225}" srcId="{B29BF47F-FB6F-4BB3-8B1F-25C507DDACF5}" destId="{62648694-F1B3-4A3D-9D7B-4BB806275B2C}" srcOrd="1" destOrd="0" parTransId="{CC6E940C-D507-4112-9EEA-112A53B8CD41}" sibTransId="{A690208D-4BBA-4EFA-87C8-36EC876D41E2}"/>
    <dgm:cxn modelId="{6BFD4BC4-9034-4E5F-8211-DA5E591C48AF}" srcId="{47C757F0-AA23-46BE-9311-EA432CDEEAA1}" destId="{B05FB76B-9047-44B7-A257-1CB8AA44E9C8}" srcOrd="1" destOrd="0" parTransId="{868A3E79-3D3E-468E-9005-0905E6F7118E}" sibTransId="{787BFF5D-53F7-44F6-8337-0A8CA43AFD91}"/>
    <dgm:cxn modelId="{431211E2-F0A8-4ECA-957F-832BBA52DE5C}" type="presOf" srcId="{A77D31B3-3808-4FBA-8FA4-CC8D448A173E}" destId="{E498DC9C-C5AC-4482-A26F-3B99DC5D79F0}" srcOrd="0" destOrd="0" presId="urn:microsoft.com/office/officeart/2005/8/layout/orgChart1"/>
    <dgm:cxn modelId="{AEE461C1-E355-4093-A811-09B03A0DB0F1}" type="presParOf" srcId="{E498DC9C-C5AC-4482-A26F-3B99DC5D79F0}" destId="{F728C3E8-5128-4BB6-90CC-A86769ECE335}" srcOrd="0" destOrd="0" presId="urn:microsoft.com/office/officeart/2005/8/layout/orgChart1"/>
    <dgm:cxn modelId="{00CFE29A-BD4F-4995-9D91-19E469F0026C}" type="presParOf" srcId="{F728C3E8-5128-4BB6-90CC-A86769ECE335}" destId="{79147750-B6BF-43FD-83A0-7ACDC9B53EFF}" srcOrd="0" destOrd="0" presId="urn:microsoft.com/office/officeart/2005/8/layout/orgChart1"/>
    <dgm:cxn modelId="{DB2DDBCC-E3B7-4605-B83F-A4A3166B5F72}" type="presOf" srcId="{47C757F0-AA23-46BE-9311-EA432CDEEAA1}" destId="{79147750-B6BF-43FD-83A0-7ACDC9B53EFF}" srcOrd="0" destOrd="0" presId="urn:microsoft.com/office/officeart/2005/8/layout/orgChart1"/>
    <dgm:cxn modelId="{4DB24126-0F86-46F9-9821-67D2FDDB97EC}" type="presParOf" srcId="{79147750-B6BF-43FD-83A0-7ACDC9B53EFF}" destId="{AE79172D-D441-42BB-84EA-E3D989670DED}" srcOrd="0" destOrd="0" presId="urn:microsoft.com/office/officeart/2005/8/layout/orgChart1"/>
    <dgm:cxn modelId="{4CCD7F44-91D5-49C7-AA13-A3AE17B97B05}" type="presOf" srcId="{47C757F0-AA23-46BE-9311-EA432CDEEAA1}" destId="{AE79172D-D441-42BB-84EA-E3D989670DED}" srcOrd="0" destOrd="0" presId="urn:microsoft.com/office/officeart/2005/8/layout/orgChart1"/>
    <dgm:cxn modelId="{677BE3AB-7795-4E22-8103-DB7AEFF42376}" type="presParOf" srcId="{79147750-B6BF-43FD-83A0-7ACDC9B53EFF}" destId="{86420519-308D-4A6A-8FEA-6FB2E39BA448}" srcOrd="1" destOrd="0" presId="urn:microsoft.com/office/officeart/2005/8/layout/orgChart1"/>
    <dgm:cxn modelId="{725C0EED-D8BC-4ED9-9A76-B0E1B1C9A0BF}" type="presOf" srcId="{47C757F0-AA23-46BE-9311-EA432CDEEAA1}" destId="{86420519-308D-4A6A-8FEA-6FB2E39BA448}" srcOrd="0" destOrd="0" presId="urn:microsoft.com/office/officeart/2005/8/layout/orgChart1"/>
    <dgm:cxn modelId="{FFC34CF8-6490-4B7A-840A-134EE29E8338}" type="presParOf" srcId="{F728C3E8-5128-4BB6-90CC-A86769ECE335}" destId="{9A0FF10C-81C7-47CD-A320-768F2009480B}" srcOrd="1" destOrd="0" presId="urn:microsoft.com/office/officeart/2005/8/layout/orgChart1"/>
    <dgm:cxn modelId="{56407623-A31E-4662-BB42-1435AD274CD9}" type="presParOf" srcId="{F728C3E8-5128-4BB6-90CC-A86769ECE335}" destId="{0E819307-1B4E-434E-BA76-D5A4192B0663}" srcOrd="2" destOrd="0" presId="urn:microsoft.com/office/officeart/2005/8/layout/orgChart1"/>
    <dgm:cxn modelId="{2F26528B-A917-491A-B581-3FEC4C797EE3}" type="presParOf" srcId="{0E819307-1B4E-434E-BA76-D5A4192B0663}" destId="{7CC60CE2-51D0-47DE-A469-FE4884597341}" srcOrd="0" destOrd="2" presId="urn:microsoft.com/office/officeart/2005/8/layout/orgChart1"/>
    <dgm:cxn modelId="{3856E13B-89BE-405C-8900-76202E6F4B34}" type="presOf" srcId="{4294CB15-5EAF-442A-BADC-24588A60ECFF}" destId="{7CC60CE2-51D0-47DE-A469-FE4884597341}" srcOrd="0" destOrd="0" presId="urn:microsoft.com/office/officeart/2005/8/layout/orgChart1"/>
    <dgm:cxn modelId="{1BCF8F5E-9AD0-45B7-8EC2-5F0FF3217923}" type="presParOf" srcId="{0E819307-1B4E-434E-BA76-D5A4192B0663}" destId="{2C28615C-654F-4C05-9383-C72EAED46321}" srcOrd="1" destOrd="2" presId="urn:microsoft.com/office/officeart/2005/8/layout/orgChart1"/>
    <dgm:cxn modelId="{A815170C-1B27-4094-B75B-7068C99A3418}" type="presParOf" srcId="{2C28615C-654F-4C05-9383-C72EAED46321}" destId="{531B400A-09FB-4AC6-91D5-6C58DB555D6A}" srcOrd="0" destOrd="1" presId="urn:microsoft.com/office/officeart/2005/8/layout/orgChart1"/>
    <dgm:cxn modelId="{509B16D5-1017-4E72-8458-67D4DB236481}" type="presOf" srcId="{B29BF47F-FB6F-4BB3-8B1F-25C507DDACF5}" destId="{531B400A-09FB-4AC6-91D5-6C58DB555D6A}" srcOrd="0" destOrd="0" presId="urn:microsoft.com/office/officeart/2005/8/layout/orgChart1"/>
    <dgm:cxn modelId="{2FB14EF8-FBD1-4682-BBBC-F193A53C199A}" type="presParOf" srcId="{531B400A-09FB-4AC6-91D5-6C58DB555D6A}" destId="{15F46F7C-8483-49B2-9069-BD47518FA3C5}" srcOrd="0" destOrd="0" presId="urn:microsoft.com/office/officeart/2005/8/layout/orgChart1"/>
    <dgm:cxn modelId="{AC92857F-56D5-449D-BC64-D83740268BBF}" type="presOf" srcId="{B29BF47F-FB6F-4BB3-8B1F-25C507DDACF5}" destId="{15F46F7C-8483-49B2-9069-BD47518FA3C5}" srcOrd="0" destOrd="0" presId="urn:microsoft.com/office/officeart/2005/8/layout/orgChart1"/>
    <dgm:cxn modelId="{9DED8B09-C6A0-45A7-A87B-A027373368C6}" type="presParOf" srcId="{531B400A-09FB-4AC6-91D5-6C58DB555D6A}" destId="{84CA6990-2D5D-47C3-9020-DF2944DEADCF}" srcOrd="1" destOrd="0" presId="urn:microsoft.com/office/officeart/2005/8/layout/orgChart1"/>
    <dgm:cxn modelId="{6029BC4A-04FB-4E3B-B4A1-5B884D58EEEC}" type="presOf" srcId="{B29BF47F-FB6F-4BB3-8B1F-25C507DDACF5}" destId="{84CA6990-2D5D-47C3-9020-DF2944DEADCF}" srcOrd="0" destOrd="0" presId="urn:microsoft.com/office/officeart/2005/8/layout/orgChart1"/>
    <dgm:cxn modelId="{1F708C51-1ED5-4914-8202-F4A845091BDC}" type="presParOf" srcId="{2C28615C-654F-4C05-9383-C72EAED46321}" destId="{0851F80F-8C6D-4400-A85F-BC390C21E4EE}" srcOrd="1" destOrd="1" presId="urn:microsoft.com/office/officeart/2005/8/layout/orgChart1"/>
    <dgm:cxn modelId="{B4FE6E89-7404-4432-8AA3-B7EC88C5442E}" type="presParOf" srcId="{2C28615C-654F-4C05-9383-C72EAED46321}" destId="{3025C0A7-DA6F-4394-8167-7956EFF162F0}" srcOrd="2" destOrd="1" presId="urn:microsoft.com/office/officeart/2005/8/layout/orgChart1"/>
    <dgm:cxn modelId="{30C9C6DA-AA27-4931-B77E-E8425393BDD1}" type="presParOf" srcId="{3025C0A7-DA6F-4394-8167-7956EFF162F0}" destId="{75BF677B-D89B-4DEA-98A3-FE174EC25D5F}" srcOrd="0" destOrd="2" presId="urn:microsoft.com/office/officeart/2005/8/layout/orgChart1"/>
    <dgm:cxn modelId="{6A8BD7E2-36B4-4A70-A4F9-906084755290}" type="presOf" srcId="{AD42989A-E8E7-468B-8BA6-C3DF4351946C}" destId="{75BF677B-D89B-4DEA-98A3-FE174EC25D5F}" srcOrd="0" destOrd="0" presId="urn:microsoft.com/office/officeart/2005/8/layout/orgChart1"/>
    <dgm:cxn modelId="{A21E22B6-D248-4BAC-AB4F-B28F224006B9}" type="presParOf" srcId="{3025C0A7-DA6F-4394-8167-7956EFF162F0}" destId="{6D6BBA8E-ABDC-45B5-9F63-651E943449B6}" srcOrd="1" destOrd="2" presId="urn:microsoft.com/office/officeart/2005/8/layout/orgChart1"/>
    <dgm:cxn modelId="{83CEB809-AE09-43E4-9A0D-83E5C59B1856}" type="presParOf" srcId="{6D6BBA8E-ABDC-45B5-9F63-651E943449B6}" destId="{33776331-78CC-4C32-BBC6-DF36B81C9230}" srcOrd="0" destOrd="1" presId="urn:microsoft.com/office/officeart/2005/8/layout/orgChart1"/>
    <dgm:cxn modelId="{EFC4E339-0284-46D0-A241-F81EC5E607D6}" type="presOf" srcId="{996A67A8-88C6-42A4-B3E3-9B69BC17610E}" destId="{33776331-78CC-4C32-BBC6-DF36B81C9230}" srcOrd="0" destOrd="0" presId="urn:microsoft.com/office/officeart/2005/8/layout/orgChart1"/>
    <dgm:cxn modelId="{FEA62BF0-C0F1-4C75-9B8F-04F9279FC42A}" type="presParOf" srcId="{33776331-78CC-4C32-BBC6-DF36B81C9230}" destId="{A201D656-46EC-44CC-8DBA-CA996785C86D}" srcOrd="0" destOrd="0" presId="urn:microsoft.com/office/officeart/2005/8/layout/orgChart1"/>
    <dgm:cxn modelId="{A83DF5BA-D54D-456D-A447-790E0EE2E0BF}" type="presOf" srcId="{996A67A8-88C6-42A4-B3E3-9B69BC17610E}" destId="{A201D656-46EC-44CC-8DBA-CA996785C86D}" srcOrd="0" destOrd="0" presId="urn:microsoft.com/office/officeart/2005/8/layout/orgChart1"/>
    <dgm:cxn modelId="{07ECDFCF-6672-49FB-A173-38B07F6E42DD}" type="presParOf" srcId="{33776331-78CC-4C32-BBC6-DF36B81C9230}" destId="{15A2D4C7-9000-45FA-931F-424D0C18A568}" srcOrd="1" destOrd="0" presId="urn:microsoft.com/office/officeart/2005/8/layout/orgChart1"/>
    <dgm:cxn modelId="{F2741233-40CC-4E0B-BC6A-5D4421AB29A2}" type="presOf" srcId="{996A67A8-88C6-42A4-B3E3-9B69BC17610E}" destId="{15A2D4C7-9000-45FA-931F-424D0C18A568}" srcOrd="0" destOrd="0" presId="urn:microsoft.com/office/officeart/2005/8/layout/orgChart1"/>
    <dgm:cxn modelId="{A6D52509-9BAD-4607-B2E3-6220D1DD2CAD}" type="presParOf" srcId="{6D6BBA8E-ABDC-45B5-9F63-651E943449B6}" destId="{FA01BA04-6E16-4387-9F31-96F313A8F6CC}" srcOrd="1" destOrd="1" presId="urn:microsoft.com/office/officeart/2005/8/layout/orgChart1"/>
    <dgm:cxn modelId="{4656ED1E-D52C-41B1-841B-7FC117516527}" type="presParOf" srcId="{6D6BBA8E-ABDC-45B5-9F63-651E943449B6}" destId="{4E006092-A832-41F5-811A-52F3B486CF5B}" srcOrd="2" destOrd="1" presId="urn:microsoft.com/office/officeart/2005/8/layout/orgChart1"/>
    <dgm:cxn modelId="{8D655E3C-5C40-4FFA-9F4E-3E2E837AC305}" type="presParOf" srcId="{4E006092-A832-41F5-811A-52F3B486CF5B}" destId="{976F0F5F-6289-44AF-A40F-BAC5A2F23FE1}" srcOrd="0" destOrd="2" presId="urn:microsoft.com/office/officeart/2005/8/layout/orgChart1"/>
    <dgm:cxn modelId="{792FABEC-4E66-43C7-BE21-EE892853C146}" type="presOf" srcId="{77311DB9-A8D6-4460-A595-2E2148F568CD}" destId="{976F0F5F-6289-44AF-A40F-BAC5A2F23FE1}" srcOrd="0" destOrd="0" presId="urn:microsoft.com/office/officeart/2005/8/layout/orgChart1"/>
    <dgm:cxn modelId="{CDA87F6F-B5E1-426F-A0CE-C01F0CF94FC9}" type="presParOf" srcId="{4E006092-A832-41F5-811A-52F3B486CF5B}" destId="{46151A09-B61D-4AC9-87D8-CD7C2CF1C7CA}" srcOrd="1" destOrd="2" presId="urn:microsoft.com/office/officeart/2005/8/layout/orgChart1"/>
    <dgm:cxn modelId="{FB0CFE10-7784-4D4B-9152-E15D751B032D}" type="presParOf" srcId="{46151A09-B61D-4AC9-87D8-CD7C2CF1C7CA}" destId="{00D52B86-BF22-4A14-9081-3DC89C4D7B8C}" srcOrd="0" destOrd="1" presId="urn:microsoft.com/office/officeart/2005/8/layout/orgChart1"/>
    <dgm:cxn modelId="{958B1520-537C-4E98-BC38-FA6BEE5B8AD1}" type="presOf" srcId="{D3BF18A8-2696-4899-ABA4-943C595192FD}" destId="{00D52B86-BF22-4A14-9081-3DC89C4D7B8C}" srcOrd="0" destOrd="0" presId="urn:microsoft.com/office/officeart/2005/8/layout/orgChart1"/>
    <dgm:cxn modelId="{52BB122D-A865-4061-8DD9-7FF36C3F31B9}" type="presParOf" srcId="{00D52B86-BF22-4A14-9081-3DC89C4D7B8C}" destId="{3DFF7859-9735-4298-8387-08AD66F0B874}" srcOrd="0" destOrd="0" presId="urn:microsoft.com/office/officeart/2005/8/layout/orgChart1"/>
    <dgm:cxn modelId="{2E02ADC1-47E0-4019-BCC2-EEC7D69D85A6}" type="presOf" srcId="{D3BF18A8-2696-4899-ABA4-943C595192FD}" destId="{3DFF7859-9735-4298-8387-08AD66F0B874}" srcOrd="0" destOrd="0" presId="urn:microsoft.com/office/officeart/2005/8/layout/orgChart1"/>
    <dgm:cxn modelId="{5A30A761-3B83-4977-9C80-5F4008477CA0}" type="presParOf" srcId="{00D52B86-BF22-4A14-9081-3DC89C4D7B8C}" destId="{3BF52158-C15B-46D5-BBFB-EB3DEFBB5B59}" srcOrd="1" destOrd="0" presId="urn:microsoft.com/office/officeart/2005/8/layout/orgChart1"/>
    <dgm:cxn modelId="{F4B16FA0-48D0-4097-9DD3-E5F270F0308B}" type="presOf" srcId="{D3BF18A8-2696-4899-ABA4-943C595192FD}" destId="{3BF52158-C15B-46D5-BBFB-EB3DEFBB5B59}" srcOrd="0" destOrd="0" presId="urn:microsoft.com/office/officeart/2005/8/layout/orgChart1"/>
    <dgm:cxn modelId="{C1B081A8-F134-4B16-8DE0-3F0FAA3A3AF2}" type="presParOf" srcId="{46151A09-B61D-4AC9-87D8-CD7C2CF1C7CA}" destId="{B8088979-F633-4B58-B59F-CEAEAB061921}" srcOrd="1" destOrd="1" presId="urn:microsoft.com/office/officeart/2005/8/layout/orgChart1"/>
    <dgm:cxn modelId="{B55FA9F2-2ACE-4D6F-B5BA-DEFEA73EE079}" type="presParOf" srcId="{46151A09-B61D-4AC9-87D8-CD7C2CF1C7CA}" destId="{06D97E9A-B762-4010-BE40-9384DFD1DC44}" srcOrd="2" destOrd="1" presId="urn:microsoft.com/office/officeart/2005/8/layout/orgChart1"/>
    <dgm:cxn modelId="{EC4225B8-9521-4706-87E6-7BD873F673DD}" type="presParOf" srcId="{3025C0A7-DA6F-4394-8167-7956EFF162F0}" destId="{8F5293C0-0D82-481D-9BEB-1FFA3617A732}" srcOrd="2" destOrd="2" presId="urn:microsoft.com/office/officeart/2005/8/layout/orgChart1"/>
    <dgm:cxn modelId="{6E38D77D-ABB1-40B1-A851-C2960C8493C6}" type="presOf" srcId="{CC6E940C-D507-4112-9EEA-112A53B8CD41}" destId="{8F5293C0-0D82-481D-9BEB-1FFA3617A732}" srcOrd="0" destOrd="0" presId="urn:microsoft.com/office/officeart/2005/8/layout/orgChart1"/>
    <dgm:cxn modelId="{57A79724-6397-42AC-BF27-9B49F6EA272F}" type="presParOf" srcId="{3025C0A7-DA6F-4394-8167-7956EFF162F0}" destId="{E4E82BA0-675B-4B5C-9599-3234A553B214}" srcOrd="3" destOrd="2" presId="urn:microsoft.com/office/officeart/2005/8/layout/orgChart1"/>
    <dgm:cxn modelId="{E9F5A0F7-EAB2-4C68-BC22-1CA3BE169B13}" type="presParOf" srcId="{E4E82BA0-675B-4B5C-9599-3234A553B214}" destId="{F81769E6-8A73-4639-A699-AD17182668B7}" srcOrd="0" destOrd="3" presId="urn:microsoft.com/office/officeart/2005/8/layout/orgChart1"/>
    <dgm:cxn modelId="{C77A31BD-5C91-4D3D-B616-6D59584B9807}" type="presOf" srcId="{62648694-F1B3-4A3D-9D7B-4BB806275B2C}" destId="{F81769E6-8A73-4639-A699-AD17182668B7}" srcOrd="0" destOrd="0" presId="urn:microsoft.com/office/officeart/2005/8/layout/orgChart1"/>
    <dgm:cxn modelId="{B30B5ACD-12A7-4F20-B174-63FBDF0137A4}" type="presParOf" srcId="{F81769E6-8A73-4639-A699-AD17182668B7}" destId="{3E3B229F-D184-4722-B76A-58A04126D4F7}" srcOrd="0" destOrd="0" presId="urn:microsoft.com/office/officeart/2005/8/layout/orgChart1"/>
    <dgm:cxn modelId="{24AC4484-971F-4BA5-B414-BD6EF72B6FF4}" type="presOf" srcId="{62648694-F1B3-4A3D-9D7B-4BB806275B2C}" destId="{3E3B229F-D184-4722-B76A-58A04126D4F7}" srcOrd="0" destOrd="0" presId="urn:microsoft.com/office/officeart/2005/8/layout/orgChart1"/>
    <dgm:cxn modelId="{1EA89DCD-ED96-4228-808F-294EC0255F72}" type="presParOf" srcId="{F81769E6-8A73-4639-A699-AD17182668B7}" destId="{FAE3B302-7E7E-4CEB-A155-5543141BF264}" srcOrd="1" destOrd="0" presId="urn:microsoft.com/office/officeart/2005/8/layout/orgChart1"/>
    <dgm:cxn modelId="{4169671F-F0C3-4C4F-9D1D-0A98871A242B}" type="presOf" srcId="{62648694-F1B3-4A3D-9D7B-4BB806275B2C}" destId="{FAE3B302-7E7E-4CEB-A155-5543141BF264}" srcOrd="0" destOrd="0" presId="urn:microsoft.com/office/officeart/2005/8/layout/orgChart1"/>
    <dgm:cxn modelId="{75C150E1-29A8-4C7F-90F8-4EF09E9BB3BE}" type="presParOf" srcId="{E4E82BA0-675B-4B5C-9599-3234A553B214}" destId="{B889C84F-C4F4-46C4-BF5B-DAE9D1021604}" srcOrd="1" destOrd="3" presId="urn:microsoft.com/office/officeart/2005/8/layout/orgChart1"/>
    <dgm:cxn modelId="{BFC8F339-04EC-468F-9F32-E5161D7E1B42}" type="presParOf" srcId="{E4E82BA0-675B-4B5C-9599-3234A553B214}" destId="{B586B546-BEA2-48A4-AD00-00BF67C29868}" srcOrd="2" destOrd="3" presId="urn:microsoft.com/office/officeart/2005/8/layout/orgChart1"/>
    <dgm:cxn modelId="{D775DB00-AC81-4F8B-8B70-9597820F7F86}" type="presParOf" srcId="{0E819307-1B4E-434E-BA76-D5A4192B0663}" destId="{F1C176D7-46DA-4B90-8990-E85A2EEAAC19}" srcOrd="2" destOrd="2" presId="urn:microsoft.com/office/officeart/2005/8/layout/orgChart1"/>
    <dgm:cxn modelId="{D37ED361-3DB5-4FA3-BCA2-662EC2D148D8}" type="presOf" srcId="{868A3E79-3D3E-468E-9005-0905E6F7118E}" destId="{F1C176D7-46DA-4B90-8990-E85A2EEAAC19}" srcOrd="0" destOrd="0" presId="urn:microsoft.com/office/officeart/2005/8/layout/orgChart1"/>
    <dgm:cxn modelId="{64BFB247-494A-49ED-BAF0-CB4D5CCF952B}" type="presParOf" srcId="{0E819307-1B4E-434E-BA76-D5A4192B0663}" destId="{A7D76591-4BCD-4D51-B728-8D482CBBBA32}" srcOrd="3" destOrd="2" presId="urn:microsoft.com/office/officeart/2005/8/layout/orgChart1"/>
    <dgm:cxn modelId="{688E98EE-7375-434F-A307-50B48F69755A}" type="presParOf" srcId="{A7D76591-4BCD-4D51-B728-8D482CBBBA32}" destId="{9E17B70C-EBA3-4696-A0E7-A889C3D3EE37}" srcOrd="0" destOrd="3" presId="urn:microsoft.com/office/officeart/2005/8/layout/orgChart1"/>
    <dgm:cxn modelId="{D1D76B1B-8079-41B3-8F13-7590AE57060C}" type="presOf" srcId="{B05FB76B-9047-44B7-A257-1CB8AA44E9C8}" destId="{9E17B70C-EBA3-4696-A0E7-A889C3D3EE37}" srcOrd="0" destOrd="0" presId="urn:microsoft.com/office/officeart/2005/8/layout/orgChart1"/>
    <dgm:cxn modelId="{C34AC9FE-F916-4742-8129-F084E589A250}" type="presParOf" srcId="{9E17B70C-EBA3-4696-A0E7-A889C3D3EE37}" destId="{136C5284-33FB-4B11-9B6E-2B08A4919E79}" srcOrd="0" destOrd="0" presId="urn:microsoft.com/office/officeart/2005/8/layout/orgChart1"/>
    <dgm:cxn modelId="{88E43B1F-09C6-4DA2-812B-318228A801AF}" type="presOf" srcId="{B05FB76B-9047-44B7-A257-1CB8AA44E9C8}" destId="{136C5284-33FB-4B11-9B6E-2B08A4919E79}" srcOrd="0" destOrd="0" presId="urn:microsoft.com/office/officeart/2005/8/layout/orgChart1"/>
    <dgm:cxn modelId="{97E9C014-21E2-4D53-85B8-AE0990ADD81D}" type="presParOf" srcId="{9E17B70C-EBA3-4696-A0E7-A889C3D3EE37}" destId="{44F1549B-C28A-4E41-A598-0B728B0F38B9}" srcOrd="1" destOrd="0" presId="urn:microsoft.com/office/officeart/2005/8/layout/orgChart1"/>
    <dgm:cxn modelId="{04F95387-436E-4537-A492-21EF023B14C7}" type="presOf" srcId="{B05FB76B-9047-44B7-A257-1CB8AA44E9C8}" destId="{44F1549B-C28A-4E41-A598-0B728B0F38B9}" srcOrd="0" destOrd="0" presId="urn:microsoft.com/office/officeart/2005/8/layout/orgChart1"/>
    <dgm:cxn modelId="{C50213D7-F1B7-4A6C-B74A-610B9CE80F0F}" type="presParOf" srcId="{A7D76591-4BCD-4D51-B728-8D482CBBBA32}" destId="{07F5F3A7-8046-4A34-A61D-4739FCBDA521}" srcOrd="1" destOrd="3" presId="urn:microsoft.com/office/officeart/2005/8/layout/orgChart1"/>
    <dgm:cxn modelId="{3CB430AB-DC14-4BA9-9438-78AD3954B374}" type="presParOf" srcId="{A7D76591-4BCD-4D51-B728-8D482CBBBA32}" destId="{88BAB31B-96DC-4E41-B0F4-178893AB9D6A}" srcOrd="2" destOrd="3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968490" cy="4067175"/>
        <a:chOff x="0" y="0"/>
        <a:chExt cx="6968490" cy="4067175"/>
      </a:xfrm>
    </dsp:grpSpPr>
    <dsp:sp>
      <dsp:nvSpPr>
        <dsp:cNvPr id="14" name="任意多边形 13"/>
        <dsp:cNvSpPr/>
      </dsp:nvSpPr>
      <dsp:spPr bwMode="white">
        <a:xfrm>
          <a:off x="3789670" y="773227"/>
          <a:ext cx="1097983" cy="711369"/>
        </a:xfrm>
        <a:custGeom>
          <a:avLst/>
          <a:gdLst/>
          <a:ahLst/>
          <a:cxnLst/>
          <a:pathLst>
            <a:path w="1729" h="1120">
              <a:moveTo>
                <a:pt x="1729" y="0"/>
              </a:moveTo>
              <a:lnTo>
                <a:pt x="1729" y="1120"/>
              </a:lnTo>
              <a:lnTo>
                <a:pt x="0" y="112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789670" y="773227"/>
        <a:ext cx="1097983" cy="711369"/>
      </dsp:txXfrm>
    </dsp:sp>
    <dsp:sp>
      <dsp:nvSpPr>
        <dsp:cNvPr id="37" name="任意多边形 36"/>
        <dsp:cNvSpPr/>
      </dsp:nvSpPr>
      <dsp:spPr bwMode="white">
        <a:xfrm>
          <a:off x="2854065" y="1871210"/>
          <a:ext cx="162378" cy="711369"/>
        </a:xfrm>
        <a:custGeom>
          <a:avLst/>
          <a:gdLst/>
          <a:ahLst/>
          <a:cxnLst/>
          <a:pathLst>
            <a:path w="256" h="1120">
              <a:moveTo>
                <a:pt x="256" y="0"/>
              </a:moveTo>
              <a:lnTo>
                <a:pt x="256" y="1120"/>
              </a:lnTo>
              <a:lnTo>
                <a:pt x="0" y="112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854065" y="1871210"/>
        <a:ext cx="162378" cy="711369"/>
      </dsp:txXfrm>
    </dsp:sp>
    <dsp:sp>
      <dsp:nvSpPr>
        <dsp:cNvPr id="40" name="任意多边形 39"/>
        <dsp:cNvSpPr/>
      </dsp:nvSpPr>
      <dsp:spPr bwMode="white">
        <a:xfrm>
          <a:off x="1918460" y="2969192"/>
          <a:ext cx="162378" cy="711369"/>
        </a:xfrm>
        <a:custGeom>
          <a:avLst/>
          <a:gdLst/>
          <a:ahLst/>
          <a:cxnLst/>
          <a:pathLst>
            <a:path w="256" h="1120">
              <a:moveTo>
                <a:pt x="256" y="0"/>
              </a:moveTo>
              <a:lnTo>
                <a:pt x="256" y="1120"/>
              </a:lnTo>
              <a:lnTo>
                <a:pt x="0" y="112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18460" y="2969192"/>
        <a:ext cx="162378" cy="711369"/>
      </dsp:txXfrm>
    </dsp:sp>
    <dsp:sp>
      <dsp:nvSpPr>
        <dsp:cNvPr id="43" name="任意多边形 42"/>
        <dsp:cNvSpPr/>
      </dsp:nvSpPr>
      <dsp:spPr bwMode="white">
        <a:xfrm>
          <a:off x="3016443" y="1871210"/>
          <a:ext cx="162378" cy="711369"/>
        </a:xfrm>
        <a:custGeom>
          <a:avLst/>
          <a:gdLst/>
          <a:ahLst/>
          <a:cxnLst/>
          <a:pathLst>
            <a:path w="256" h="1120">
              <a:moveTo>
                <a:pt x="0" y="0"/>
              </a:moveTo>
              <a:lnTo>
                <a:pt x="0" y="1120"/>
              </a:lnTo>
              <a:lnTo>
                <a:pt x="256" y="112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016443" y="1871210"/>
        <a:ext cx="162378" cy="711369"/>
      </dsp:txXfrm>
    </dsp:sp>
    <dsp:sp>
      <dsp:nvSpPr>
        <dsp:cNvPr id="31" name="任意多边形 30"/>
        <dsp:cNvSpPr/>
      </dsp:nvSpPr>
      <dsp:spPr bwMode="white">
        <a:xfrm>
          <a:off x="4887652" y="773227"/>
          <a:ext cx="162378" cy="711369"/>
        </a:xfrm>
        <a:custGeom>
          <a:avLst/>
          <a:gdLst/>
          <a:ahLst/>
          <a:cxnLst/>
          <a:pathLst>
            <a:path w="256" h="1120">
              <a:moveTo>
                <a:pt x="0" y="0"/>
              </a:moveTo>
              <a:lnTo>
                <a:pt x="0" y="1120"/>
              </a:lnTo>
              <a:lnTo>
                <a:pt x="256" y="112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887652" y="773227"/>
        <a:ext cx="162378" cy="711369"/>
      </dsp:txXfrm>
    </dsp:sp>
    <dsp:sp>
      <dsp:nvSpPr>
        <dsp:cNvPr id="3" name="矩形 2"/>
        <dsp:cNvSpPr/>
      </dsp:nvSpPr>
      <dsp:spPr bwMode="white">
        <a:xfrm>
          <a:off x="4114425" y="0"/>
          <a:ext cx="1546454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易经（周易）</a:t>
          </a:r>
          <a:endParaRPr lang="zh-CN" altLang="en-US" sz="1800"/>
        </a:p>
      </dsp:txBody>
      <dsp:txXfrm>
        <a:off x="4114425" y="0"/>
        <a:ext cx="1546454" cy="773227"/>
      </dsp:txXfrm>
    </dsp:sp>
    <dsp:sp>
      <dsp:nvSpPr>
        <dsp:cNvPr id="15" name="矩形 14"/>
        <dsp:cNvSpPr/>
      </dsp:nvSpPr>
      <dsp:spPr bwMode="white">
        <a:xfrm>
          <a:off x="2243215" y="1097983"/>
          <a:ext cx="1546454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算法</a:t>
          </a:r>
          <a:endParaRPr lang="zh-CN" altLang="en-US" sz="1800"/>
        </a:p>
      </dsp:txBody>
      <dsp:txXfrm>
        <a:off x="2243215" y="1097983"/>
        <a:ext cx="1546454" cy="773227"/>
      </dsp:txXfrm>
    </dsp:sp>
    <dsp:sp>
      <dsp:nvSpPr>
        <dsp:cNvPr id="38" name="矩形 37"/>
        <dsp:cNvSpPr/>
      </dsp:nvSpPr>
      <dsp:spPr bwMode="white">
        <a:xfrm>
          <a:off x="1307610" y="2195965"/>
          <a:ext cx="1546454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纳甲（阴阳五行）</a:t>
          </a:r>
          <a:endParaRPr altLang="en-US" sz="1800"/>
        </a:p>
      </dsp:txBody>
      <dsp:txXfrm>
        <a:off x="1307610" y="2195965"/>
        <a:ext cx="1546454" cy="773227"/>
      </dsp:txXfrm>
    </dsp:sp>
    <dsp:sp>
      <dsp:nvSpPr>
        <dsp:cNvPr id="41" name="矩形 40"/>
        <dsp:cNvSpPr/>
      </dsp:nvSpPr>
      <dsp:spPr bwMode="white">
        <a:xfrm>
          <a:off x="372006" y="3293948"/>
          <a:ext cx="1546454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天人感应</a:t>
          </a:r>
          <a:endParaRPr lang="zh-CN" altLang="en-US" sz="1800">
            <a:sym typeface="+mn-ea"/>
          </a:endParaRPr>
        </a:p>
      </dsp:txBody>
      <dsp:txXfrm>
        <a:off x="372006" y="3293948"/>
        <a:ext cx="1546454" cy="773227"/>
      </dsp:txXfrm>
    </dsp:sp>
    <dsp:sp>
      <dsp:nvSpPr>
        <dsp:cNvPr id="44" name="矩形 43"/>
        <dsp:cNvSpPr/>
      </dsp:nvSpPr>
      <dsp:spPr bwMode="white">
        <a:xfrm>
          <a:off x="3178820" y="2195965"/>
          <a:ext cx="1546454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爻辞演算</a:t>
          </a:r>
          <a:endParaRPr lang="zh-CN" altLang="en-US" sz="1800"/>
        </a:p>
      </dsp:txBody>
      <dsp:txXfrm>
        <a:off x="3178820" y="2195965"/>
        <a:ext cx="1546454" cy="773227"/>
      </dsp:txXfrm>
    </dsp:sp>
    <dsp:sp>
      <dsp:nvSpPr>
        <dsp:cNvPr id="32" name="矩形 31"/>
        <dsp:cNvSpPr/>
      </dsp:nvSpPr>
      <dsp:spPr bwMode="white">
        <a:xfrm>
          <a:off x="5050030" y="1097983"/>
          <a:ext cx="1546454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易理</a:t>
          </a:r>
          <a:r>
            <a:rPr lang="zh-CN" altLang="en-US" sz="1800">
              <a:sym typeface="+mn-ea"/>
            </a:rPr>
            <a:t>（</a:t>
          </a:r>
          <a:r>
            <a:rPr lang="zh-CN" altLang="en-US" sz="1800">
              <a:sym typeface="+mn-ea"/>
            </a:rPr>
            <a:t>易传</a:t>
          </a:r>
          <a:r>
            <a:rPr lang="zh-CN" altLang="en-US" sz="1800">
              <a:sym typeface="+mn-ea"/>
            </a:rPr>
            <a:t>）</a:t>
          </a:r>
          <a:endParaRPr lang="zh-CN" sz="1800"/>
        </a:p>
      </dsp:txBody>
      <dsp:txXfrm>
        <a:off x="5050030" y="1097983"/>
        <a:ext cx="1546454" cy="773227"/>
      </dsp:txXfrm>
    </dsp:sp>
    <dsp:sp>
      <dsp:nvSpPr>
        <dsp:cNvPr id="4" name="矩形 3" hidden="1"/>
        <dsp:cNvSpPr/>
      </dsp:nvSpPr>
      <dsp:spPr bwMode="white">
        <a:xfrm>
          <a:off x="4114425" y="0"/>
          <a:ext cx="309291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114425" y="0"/>
        <a:ext cx="309291" cy="773227"/>
      </dsp:txXfrm>
    </dsp:sp>
    <dsp:sp>
      <dsp:nvSpPr>
        <dsp:cNvPr id="16" name="矩形 15" hidden="1"/>
        <dsp:cNvSpPr/>
      </dsp:nvSpPr>
      <dsp:spPr bwMode="white">
        <a:xfrm>
          <a:off x="2243215" y="1097983"/>
          <a:ext cx="309291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243215" y="1097983"/>
        <a:ext cx="309291" cy="773227"/>
      </dsp:txXfrm>
    </dsp:sp>
    <dsp:sp>
      <dsp:nvSpPr>
        <dsp:cNvPr id="39" name="矩形 38" hidden="1"/>
        <dsp:cNvSpPr/>
      </dsp:nvSpPr>
      <dsp:spPr bwMode="white">
        <a:xfrm>
          <a:off x="1307610" y="2195965"/>
          <a:ext cx="309291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07610" y="2195965"/>
        <a:ext cx="309291" cy="773227"/>
      </dsp:txXfrm>
    </dsp:sp>
    <dsp:sp>
      <dsp:nvSpPr>
        <dsp:cNvPr id="42" name="矩形 41" hidden="1"/>
        <dsp:cNvSpPr/>
      </dsp:nvSpPr>
      <dsp:spPr bwMode="white">
        <a:xfrm>
          <a:off x="372006" y="3293948"/>
          <a:ext cx="309291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372006" y="3293948"/>
        <a:ext cx="309291" cy="773227"/>
      </dsp:txXfrm>
    </dsp:sp>
    <dsp:sp>
      <dsp:nvSpPr>
        <dsp:cNvPr id="45" name="矩形 44" hidden="1"/>
        <dsp:cNvSpPr/>
      </dsp:nvSpPr>
      <dsp:spPr bwMode="white">
        <a:xfrm>
          <a:off x="3178820" y="2195965"/>
          <a:ext cx="309291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3178820" y="2195965"/>
        <a:ext cx="309291" cy="773227"/>
      </dsp:txXfrm>
    </dsp:sp>
    <dsp:sp>
      <dsp:nvSpPr>
        <dsp:cNvPr id="33" name="矩形 32" hidden="1"/>
        <dsp:cNvSpPr/>
      </dsp:nvSpPr>
      <dsp:spPr bwMode="white">
        <a:xfrm>
          <a:off x="5050030" y="1097983"/>
          <a:ext cx="309291" cy="7732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050030" y="1097983"/>
        <a:ext cx="309291" cy="773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B4D69-1EC8-4259-BBBE-36F0CFF5CC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1598</a:t>
            </a:r>
            <a:r>
              <a:rPr lang="zh-CN" altLang="en-US" dirty="0"/>
              <a:t>套模板免费下载地址：</a:t>
            </a:r>
            <a:r>
              <a:rPr lang="en-US" altLang="zh-CN" dirty="0"/>
              <a:t>http://mp.weixin.qq.com/s/bhnaDzj_ay8cY4GU987vZg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</a:fld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rot="16200000">
            <a:off x="9600001" y="-320993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10235294" y="-320993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16200000">
            <a:off x="10870588" y="-320993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5400000">
            <a:off x="11505882" y="-320993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5400000">
            <a:off x="9600001" y="4747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16200000">
            <a:off x="10235294" y="4747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5400000">
            <a:off x="10870588" y="47478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 userDrawn="1"/>
        </p:nvSpPr>
        <p:spPr>
          <a:xfrm rot="16200000">
            <a:off x="11505882" y="47478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 userDrawn="1"/>
        </p:nvSpPr>
        <p:spPr>
          <a:xfrm rot="16200000">
            <a:off x="10870588" y="41594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 rot="5400000">
            <a:off x="11505882" y="415948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 userDrawn="1"/>
        </p:nvSpPr>
        <p:spPr>
          <a:xfrm rot="5400000">
            <a:off x="10870588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 rot="16200000">
            <a:off x="11505882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16200000">
            <a:off x="10870588" y="115288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 userDrawn="1"/>
        </p:nvSpPr>
        <p:spPr>
          <a:xfrm rot="5400000">
            <a:off x="11505882" y="115288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16200000">
            <a:off x="11505882" y="152135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 userDrawn="1"/>
        </p:nvSpPr>
        <p:spPr>
          <a:xfrm rot="16200000">
            <a:off x="11505883" y="1521356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 userDrawn="1"/>
        </p:nvSpPr>
        <p:spPr>
          <a:xfrm rot="5400000">
            <a:off x="10235292" y="415947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rot="5400000">
            <a:off x="-33693" y="476804"/>
            <a:ext cx="488554" cy="421167"/>
          </a:xfrm>
          <a:prstGeom prst="triangle">
            <a:avLst/>
          </a:prstGeom>
          <a:solidFill>
            <a:srgbClr val="82A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</a:fld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rot="16200000">
            <a:off x="9600001" y="-320993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10235294" y="-320993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16200000">
            <a:off x="10870588" y="-320993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5400000">
            <a:off x="11505882" y="-320993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5400000">
            <a:off x="9600001" y="4747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16200000">
            <a:off x="10235294" y="4747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5400000">
            <a:off x="10870588" y="47478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 userDrawn="1"/>
        </p:nvSpPr>
        <p:spPr>
          <a:xfrm rot="16200000">
            <a:off x="11505882" y="47478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 userDrawn="1"/>
        </p:nvSpPr>
        <p:spPr>
          <a:xfrm rot="16200000">
            <a:off x="10870588" y="41594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 rot="5400000">
            <a:off x="11505882" y="415948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 userDrawn="1"/>
        </p:nvSpPr>
        <p:spPr>
          <a:xfrm rot="5400000">
            <a:off x="10870588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 rot="16200000">
            <a:off x="11505882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16200000">
            <a:off x="10870588" y="115288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 userDrawn="1"/>
        </p:nvSpPr>
        <p:spPr>
          <a:xfrm rot="5400000">
            <a:off x="11505882" y="115288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 userDrawn="1"/>
        </p:nvSpPr>
        <p:spPr>
          <a:xfrm rot="16200000">
            <a:off x="11505882" y="152135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 userDrawn="1"/>
        </p:nvSpPr>
        <p:spPr>
          <a:xfrm rot="16200000">
            <a:off x="11505883" y="1521356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 userDrawn="1"/>
        </p:nvSpPr>
        <p:spPr>
          <a:xfrm rot="5400000">
            <a:off x="10235292" y="415947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7DB8-1BDE-4EB2-B1B0-272B2C0A93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8005-4F0C-4042-966B-938DE6B3B9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16000" y="365125"/>
            <a:ext cx="11160000" cy="64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6000" y="1209675"/>
            <a:ext cx="11160000" cy="496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01867" y="6356350"/>
            <a:ext cx="47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F668F-848C-4CC0-8143-F2E483CC778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1"/>
          </a:solidFill>
          <a:latin typeface="造字工房悦圆（非商用）常规体" pitchFamily="50" charset="-122"/>
          <a:ea typeface="造字工房悦圆（非商用）常规体" pitchFamily="5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造字工房悦黑体验版纤细体" pitchFamily="50" charset="-122"/>
          <a:ea typeface="造字工房悦黑体验版纤细体" pitchFamily="5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造字工房悦黑体验版纤细体" pitchFamily="50" charset="-122"/>
          <a:ea typeface="造字工房悦黑体验版纤细体" pitchFamily="5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造字工房悦黑体验版纤细体" pitchFamily="50" charset="-122"/>
          <a:ea typeface="造字工房悦黑体验版纤细体" pitchFamily="5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造字工房悦黑体验版纤细体" pitchFamily="50" charset="-122"/>
          <a:ea typeface="造字工房悦黑体验版纤细体" pitchFamily="5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造字工房悦黑体验版纤细体" pitchFamily="50" charset="-122"/>
          <a:ea typeface="造字工房悦黑体验版纤细体" pitchFamily="5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87DB8-1BDE-4EB2-B1B0-272B2C0A93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8005-4F0C-4042-966B-938DE6B3B98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1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>
          <a:xfrm rot="5400000">
            <a:off x="-59458" y="1457187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6200000">
            <a:off x="2166742" y="1457187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6200000">
            <a:off x="3651454" y="1457187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6200000">
            <a:off x="1424386" y="1888256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400000">
            <a:off x="-59458" y="2319325"/>
            <a:ext cx="862140" cy="74322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16200000">
            <a:off x="682030" y="2319325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5400000">
            <a:off x="1425254" y="2319325"/>
            <a:ext cx="862140" cy="74322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16200000">
            <a:off x="-60326" y="2750394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6200000">
            <a:off x="1424386" y="2750394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16200000">
            <a:off x="2898706" y="2750393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16200000">
            <a:off x="4389049" y="2748013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5400000">
            <a:off x="-59458" y="3181463"/>
            <a:ext cx="862140" cy="74322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5400000">
            <a:off x="2905204" y="3179082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5400000">
            <a:off x="4389916" y="3179082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等腰三角形 123"/>
          <p:cNvSpPr/>
          <p:nvPr/>
        </p:nvSpPr>
        <p:spPr>
          <a:xfrm rot="16200000">
            <a:off x="-60326" y="3612532"/>
            <a:ext cx="862140" cy="74322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等腰三角形 119"/>
          <p:cNvSpPr/>
          <p:nvPr/>
        </p:nvSpPr>
        <p:spPr>
          <a:xfrm rot="16200000">
            <a:off x="2904336" y="3610151"/>
            <a:ext cx="862140" cy="74322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5400000">
            <a:off x="3647560" y="3610151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/>
          <p:cNvSpPr/>
          <p:nvPr/>
        </p:nvSpPr>
        <p:spPr>
          <a:xfrm rot="5400000">
            <a:off x="-59458" y="4043601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/>
          <p:cNvSpPr/>
          <p:nvPr/>
        </p:nvSpPr>
        <p:spPr>
          <a:xfrm rot="16200000">
            <a:off x="2166742" y="4043601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/>
          <p:cNvSpPr/>
          <p:nvPr/>
        </p:nvSpPr>
        <p:spPr>
          <a:xfrm rot="5400000">
            <a:off x="4389916" y="4041220"/>
            <a:ext cx="862140" cy="74322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等腰三角形 153"/>
          <p:cNvSpPr/>
          <p:nvPr/>
        </p:nvSpPr>
        <p:spPr>
          <a:xfrm rot="16200000">
            <a:off x="-60326" y="4474670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等腰三角形 151"/>
          <p:cNvSpPr/>
          <p:nvPr/>
        </p:nvSpPr>
        <p:spPr>
          <a:xfrm rot="16200000">
            <a:off x="1424386" y="4474670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等腰三角形 141"/>
          <p:cNvSpPr/>
          <p:nvPr/>
        </p:nvSpPr>
        <p:spPr>
          <a:xfrm rot="5400000">
            <a:off x="-59458" y="4905739"/>
            <a:ext cx="862140" cy="7432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等腰三角形 138"/>
          <p:cNvSpPr/>
          <p:nvPr/>
        </p:nvSpPr>
        <p:spPr>
          <a:xfrm rot="16200000">
            <a:off x="682030" y="4905739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等腰三角形 139"/>
          <p:cNvSpPr/>
          <p:nvPr/>
        </p:nvSpPr>
        <p:spPr>
          <a:xfrm rot="5400000">
            <a:off x="1425254" y="4905739"/>
            <a:ext cx="862140" cy="74322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/>
          <p:cNvSpPr/>
          <p:nvPr/>
        </p:nvSpPr>
        <p:spPr>
          <a:xfrm rot="16200000">
            <a:off x="682030" y="5767882"/>
            <a:ext cx="862140" cy="74322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581729" y="4414840"/>
            <a:ext cx="631817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100" dirty="0">
                <a:solidFill>
                  <a:schemeClr val="accent3"/>
                </a:solidFill>
                <a:latin typeface="+mj-ea"/>
                <a:ea typeface="+mj-ea"/>
              </a:rPr>
              <a:t>搜神记 </a:t>
            </a:r>
            <a:r>
              <a:rPr lang="en-US" altLang="zh-CN" sz="1400" spc="100" dirty="0">
                <a:solidFill>
                  <a:schemeClr val="accent3"/>
                </a:solidFill>
                <a:latin typeface="+mj-ea"/>
                <a:ea typeface="+mj-ea"/>
              </a:rPr>
              <a:t>| </a:t>
            </a:r>
            <a:r>
              <a:rPr lang="zh-CN" altLang="en-US" sz="1400" spc="100" dirty="0">
                <a:solidFill>
                  <a:schemeClr val="accent3"/>
                </a:solidFill>
                <a:latin typeface="+mj-ea"/>
                <a:ea typeface="+mj-ea"/>
              </a:rPr>
              <a:t>爻辞 </a:t>
            </a:r>
            <a:r>
              <a:rPr lang="en-US" altLang="zh-CN" sz="1400" spc="100" dirty="0">
                <a:solidFill>
                  <a:schemeClr val="accent3"/>
                </a:solidFill>
                <a:latin typeface="+mj-ea"/>
                <a:ea typeface="+mj-ea"/>
              </a:rPr>
              <a:t>| </a:t>
            </a:r>
            <a:r>
              <a:rPr lang="zh-CN" altLang="en-US" sz="1400" spc="100" dirty="0">
                <a:solidFill>
                  <a:schemeClr val="accent3"/>
                </a:solidFill>
                <a:latin typeface="+mj-ea"/>
                <a:ea typeface="+mj-ea"/>
              </a:rPr>
              <a:t>易经文化 </a:t>
            </a:r>
            <a:r>
              <a:rPr lang="en-US" altLang="zh-CN" sz="1400" spc="100" dirty="0">
                <a:solidFill>
                  <a:schemeClr val="accent3"/>
                </a:solidFill>
                <a:latin typeface="+mj-ea"/>
                <a:ea typeface="+mj-ea"/>
              </a:rPr>
              <a:t>| </a:t>
            </a:r>
            <a:r>
              <a:rPr lang="zh-CN" sz="1400" spc="100" dirty="0">
                <a:solidFill>
                  <a:schemeClr val="accent3"/>
                </a:solidFill>
                <a:latin typeface="+mj-ea"/>
                <a:ea typeface="+mj-ea"/>
              </a:rPr>
              <a:t>算卦 </a:t>
            </a:r>
            <a:r>
              <a:rPr lang="en-US" altLang="zh-CN" sz="1400" spc="100" dirty="0">
                <a:solidFill>
                  <a:schemeClr val="accent3"/>
                </a:solidFill>
                <a:latin typeface="+mj-ea"/>
                <a:ea typeface="+mj-ea"/>
              </a:rPr>
              <a:t>|</a:t>
            </a:r>
            <a:endParaRPr lang="en-US" altLang="zh-CN" sz="1400" spc="100" dirty="0">
              <a:solidFill>
                <a:schemeClr val="accent3"/>
              </a:solidFill>
              <a:latin typeface="+mj-ea"/>
              <a:ea typeface="+mj-ea"/>
            </a:endParaRPr>
          </a:p>
          <a:p>
            <a:r>
              <a:rPr lang="en-US" altLang="zh-CN" sz="1400" spc="100" dirty="0">
                <a:solidFill>
                  <a:schemeClr val="accent3"/>
                </a:solidFill>
                <a:latin typeface="+mj-ea"/>
                <a:ea typeface="+mj-ea"/>
              </a:rPr>
              <a:t>				</a:t>
            </a:r>
            <a:r>
              <a:rPr lang="en-US" altLang="zh-CN" sz="1400" spc="100" dirty="0">
                <a:solidFill>
                  <a:schemeClr val="accent3"/>
                </a:solidFill>
                <a:latin typeface="+mj-ea"/>
                <a:ea typeface="+mj-ea"/>
                <a:sym typeface="+mn-ea"/>
              </a:rPr>
              <a:t>—— Uooc</a:t>
            </a:r>
            <a:endParaRPr lang="en-US" altLang="zh-CN" sz="1400" spc="100" dirty="0">
              <a:solidFill>
                <a:schemeClr val="accent3"/>
              </a:solidFill>
              <a:latin typeface="+mj-ea"/>
              <a:ea typeface="+mj-ea"/>
            </a:endParaRPr>
          </a:p>
          <a:p>
            <a:endParaRPr lang="en-US" altLang="zh-CN" sz="1400" spc="1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581728" y="2504800"/>
            <a:ext cx="579357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4800" dirty="0">
                <a:solidFill>
                  <a:schemeClr val="accent2"/>
                </a:solidFill>
                <a:latin typeface="+mj-ea"/>
                <a:ea typeface="+mj-ea"/>
              </a:rPr>
              <a:t>易经闲聊</a:t>
            </a:r>
            <a:endParaRPr lang="zh-CN" sz="4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6" name="等腰三角形 45"/>
          <p:cNvSpPr/>
          <p:nvPr/>
        </p:nvSpPr>
        <p:spPr>
          <a:xfrm rot="16200000">
            <a:off x="9600001" y="-320993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10235294" y="-320993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16200000">
            <a:off x="10870588" y="-320993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5400000">
            <a:off x="11505882" y="-320993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5400000">
            <a:off x="9600001" y="4747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6200000">
            <a:off x="10235294" y="4747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5400000">
            <a:off x="10870588" y="47478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16200000">
            <a:off x="11505882" y="47478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6200000">
            <a:off x="10870588" y="41594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5400000">
            <a:off x="11505882" y="415948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5400000">
            <a:off x="10870588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6200000">
            <a:off x="11505882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10870588" y="115288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>
            <a:off x="11505882" y="115288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16200000">
            <a:off x="11505882" y="152135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6200000">
            <a:off x="11505883" y="1521356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10235292" y="415947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5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5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9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95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5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4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  <p:bldP spid="30" grpId="0" animBg="1"/>
      <p:bldP spid="62" grpId="0" animBg="1"/>
      <p:bldP spid="52" grpId="0" animBg="1"/>
      <p:bldP spid="49" grpId="0" animBg="1"/>
      <p:bldP spid="50" grpId="0" animBg="1"/>
      <p:bldP spid="94" grpId="0" animBg="1"/>
      <p:bldP spid="92" grpId="0" animBg="1"/>
      <p:bldP spid="90" grpId="0" animBg="1"/>
      <p:bldP spid="88" grpId="0" animBg="1"/>
      <p:bldP spid="82" grpId="0" animBg="1"/>
      <p:bldP spid="78" grpId="0" animBg="1"/>
      <p:bldP spid="76" grpId="0" animBg="1"/>
      <p:bldP spid="124" grpId="0" animBg="1"/>
      <p:bldP spid="120" grpId="0" animBg="1"/>
      <p:bldP spid="121" grpId="0" animBg="1"/>
      <p:bldP spid="112" grpId="0" animBg="1"/>
      <p:bldP spid="107" grpId="0" animBg="1"/>
      <p:bldP spid="106" grpId="0" animBg="1"/>
      <p:bldP spid="154" grpId="0" animBg="1"/>
      <p:bldP spid="152" grpId="0" animBg="1"/>
      <p:bldP spid="142" grpId="0" animBg="1"/>
      <p:bldP spid="139" grpId="0" animBg="1"/>
      <p:bldP spid="140" grpId="0" animBg="1"/>
      <p:bldP spid="169" grpId="0" animBg="1"/>
      <p:bldP spid="40" grpId="0"/>
      <p:bldP spid="42" grpId="0"/>
      <p:bldP spid="46" grpId="0" animBg="1"/>
      <p:bldP spid="47" grpId="0" animBg="1"/>
      <p:bldP spid="48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  <p:bldP spid="66" grpId="0" animBg="1"/>
      <p:bldP spid="6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115" y="1176655"/>
            <a:ext cx="11114405" cy="10763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dirty="0">
                <a:latin typeface="+mn-ea"/>
              </a:rPr>
              <a:t>动乱年代，人民需要确定性，就会拥抱迷信，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dirty="0">
                <a:latin typeface="+mn-ea"/>
              </a:rPr>
              <a:t>所谓迷信：把事物的相关性当做因果性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矩形 5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矩形 434"/>
          <p:cNvSpPr/>
          <p:nvPr/>
        </p:nvSpPr>
        <p:spPr>
          <a:xfrm>
            <a:off x="3008077" y="2379066"/>
            <a:ext cx="439136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爻辞 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1494056" y="2401856"/>
            <a:ext cx="1242408" cy="938516"/>
            <a:chOff x="646562" y="3239495"/>
            <a:chExt cx="1242408" cy="938516"/>
          </a:xfrm>
        </p:grpSpPr>
        <p:sp>
          <p:nvSpPr>
            <p:cNvPr id="115" name="任意多边形 114"/>
            <p:cNvSpPr/>
            <p:nvPr/>
          </p:nvSpPr>
          <p:spPr>
            <a:xfrm>
              <a:off x="1341106" y="3239495"/>
              <a:ext cx="547864" cy="929161"/>
            </a:xfrm>
            <a:custGeom>
              <a:avLst/>
              <a:gdLst/>
              <a:ahLst/>
              <a:cxnLst/>
              <a:rect l="l" t="t" r="r" b="b"/>
              <a:pathLst>
                <a:path w="1245775" h="2112795">
                  <a:moveTo>
                    <a:pt x="674815" y="104"/>
                  </a:moveTo>
                  <a:cubicBezTo>
                    <a:pt x="827854" y="2139"/>
                    <a:pt x="955885" y="33982"/>
                    <a:pt x="1058908" y="95629"/>
                  </a:cubicBezTo>
                  <a:cubicBezTo>
                    <a:pt x="1176649" y="166083"/>
                    <a:pt x="1238938" y="301673"/>
                    <a:pt x="1245775" y="502404"/>
                  </a:cubicBezTo>
                  <a:cubicBezTo>
                    <a:pt x="1242989" y="639389"/>
                    <a:pt x="1195387" y="760422"/>
                    <a:pt x="1102966" y="865501"/>
                  </a:cubicBezTo>
                  <a:cubicBezTo>
                    <a:pt x="1010546" y="970582"/>
                    <a:pt x="899135" y="1067307"/>
                    <a:pt x="768734" y="1155676"/>
                  </a:cubicBezTo>
                  <a:cubicBezTo>
                    <a:pt x="678668" y="1216673"/>
                    <a:pt x="591077" y="1282729"/>
                    <a:pt x="505962" y="1353853"/>
                  </a:cubicBezTo>
                  <a:cubicBezTo>
                    <a:pt x="420847" y="1424973"/>
                    <a:pt x="349912" y="1505887"/>
                    <a:pt x="293156" y="1596591"/>
                  </a:cubicBezTo>
                  <a:cubicBezTo>
                    <a:pt x="236401" y="1687296"/>
                    <a:pt x="205528" y="1792518"/>
                    <a:pt x="200539" y="1912257"/>
                  </a:cubicBezTo>
                  <a:lnTo>
                    <a:pt x="1130313" y="1912257"/>
                  </a:lnTo>
                  <a:cubicBezTo>
                    <a:pt x="1156963" y="1912952"/>
                    <a:pt x="1179625" y="1922954"/>
                    <a:pt x="1198299" y="1942260"/>
                  </a:cubicBezTo>
                  <a:cubicBezTo>
                    <a:pt x="1216972" y="1961567"/>
                    <a:pt x="1226721" y="1986002"/>
                    <a:pt x="1227544" y="2015566"/>
                  </a:cubicBezTo>
                  <a:cubicBezTo>
                    <a:pt x="1226721" y="2042217"/>
                    <a:pt x="1216972" y="2064877"/>
                    <a:pt x="1198299" y="2083549"/>
                  </a:cubicBezTo>
                  <a:cubicBezTo>
                    <a:pt x="1179625" y="2102226"/>
                    <a:pt x="1156963" y="2111971"/>
                    <a:pt x="1130313" y="2112795"/>
                  </a:cubicBezTo>
                  <a:lnTo>
                    <a:pt x="100270" y="2112795"/>
                  </a:lnTo>
                  <a:cubicBezTo>
                    <a:pt x="75455" y="2112227"/>
                    <a:pt x="54439" y="2103492"/>
                    <a:pt x="37221" y="2086590"/>
                  </a:cubicBezTo>
                  <a:cubicBezTo>
                    <a:pt x="20003" y="2069688"/>
                    <a:pt x="9622" y="2048038"/>
                    <a:pt x="6077" y="2021642"/>
                  </a:cubicBezTo>
                  <a:cubicBezTo>
                    <a:pt x="4494" y="2006197"/>
                    <a:pt x="3102" y="1989989"/>
                    <a:pt x="1899" y="1973026"/>
                  </a:cubicBezTo>
                  <a:cubicBezTo>
                    <a:pt x="696" y="1956062"/>
                    <a:pt x="63" y="1939856"/>
                    <a:pt x="0" y="1924410"/>
                  </a:cubicBezTo>
                  <a:cubicBezTo>
                    <a:pt x="2382" y="1767668"/>
                    <a:pt x="36105" y="1632812"/>
                    <a:pt x="101170" y="1519842"/>
                  </a:cubicBezTo>
                  <a:cubicBezTo>
                    <a:pt x="166235" y="1406874"/>
                    <a:pt x="248348" y="1308257"/>
                    <a:pt x="347512" y="1223986"/>
                  </a:cubicBezTo>
                  <a:cubicBezTo>
                    <a:pt x="446675" y="1139714"/>
                    <a:pt x="548595" y="1062251"/>
                    <a:pt x="653272" y="991598"/>
                  </a:cubicBezTo>
                  <a:cubicBezTo>
                    <a:pt x="761771" y="917981"/>
                    <a:pt x="854698" y="839613"/>
                    <a:pt x="932052" y="756496"/>
                  </a:cubicBezTo>
                  <a:cubicBezTo>
                    <a:pt x="1009407" y="673381"/>
                    <a:pt x="1049160" y="589695"/>
                    <a:pt x="1051312" y="505443"/>
                  </a:cubicBezTo>
                  <a:cubicBezTo>
                    <a:pt x="1045868" y="383523"/>
                    <a:pt x="1002823" y="300726"/>
                    <a:pt x="922177" y="257048"/>
                  </a:cubicBezTo>
                  <a:cubicBezTo>
                    <a:pt x="841531" y="213369"/>
                    <a:pt x="737716" y="192859"/>
                    <a:pt x="610734" y="195520"/>
                  </a:cubicBezTo>
                  <a:cubicBezTo>
                    <a:pt x="545913" y="197418"/>
                    <a:pt x="475015" y="202736"/>
                    <a:pt x="398040" y="211470"/>
                  </a:cubicBezTo>
                  <a:cubicBezTo>
                    <a:pt x="321065" y="220207"/>
                    <a:pt x="244091" y="230081"/>
                    <a:pt x="167116" y="241095"/>
                  </a:cubicBezTo>
                  <a:cubicBezTo>
                    <a:pt x="142998" y="240778"/>
                    <a:pt x="119830" y="233056"/>
                    <a:pt x="97611" y="217926"/>
                  </a:cubicBezTo>
                  <a:cubicBezTo>
                    <a:pt x="75392" y="202798"/>
                    <a:pt x="62099" y="182162"/>
                    <a:pt x="57731" y="156018"/>
                  </a:cubicBezTo>
                  <a:cubicBezTo>
                    <a:pt x="55199" y="129306"/>
                    <a:pt x="61782" y="105248"/>
                    <a:pt x="77481" y="83853"/>
                  </a:cubicBezTo>
                  <a:cubicBezTo>
                    <a:pt x="93180" y="62458"/>
                    <a:pt x="114956" y="49036"/>
                    <a:pt x="142808" y="43593"/>
                  </a:cubicBezTo>
                  <a:lnTo>
                    <a:pt x="185347" y="37518"/>
                  </a:lnTo>
                  <a:lnTo>
                    <a:pt x="182309" y="37518"/>
                  </a:lnTo>
                  <a:cubicBezTo>
                    <a:pt x="254156" y="28021"/>
                    <a:pt x="326193" y="19665"/>
                    <a:pt x="398420" y="12449"/>
                  </a:cubicBezTo>
                  <a:cubicBezTo>
                    <a:pt x="470647" y="5235"/>
                    <a:pt x="540405" y="1435"/>
                    <a:pt x="607695" y="1055"/>
                  </a:cubicBezTo>
                  <a:cubicBezTo>
                    <a:pt x="630579" y="130"/>
                    <a:pt x="652952" y="-186"/>
                    <a:pt x="674815" y="104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646562" y="3251974"/>
              <a:ext cx="593870" cy="926037"/>
            </a:xfrm>
            <a:custGeom>
              <a:avLst/>
              <a:gdLst/>
              <a:ahLst/>
              <a:cxnLst/>
              <a:rect l="l" t="t" r="r" b="b"/>
              <a:pathLst>
                <a:path w="1350388" h="2105692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5"/>
                    <a:pt x="1141084" y="183094"/>
                  </a:cubicBezTo>
                  <a:cubicBezTo>
                    <a:pt x="1244708" y="293492"/>
                    <a:pt x="1309403" y="428958"/>
                    <a:pt x="1335166" y="589488"/>
                  </a:cubicBezTo>
                  <a:cubicBezTo>
                    <a:pt x="1339661" y="614115"/>
                    <a:pt x="1342826" y="640070"/>
                    <a:pt x="1344661" y="667351"/>
                  </a:cubicBezTo>
                  <a:cubicBezTo>
                    <a:pt x="1346497" y="694634"/>
                    <a:pt x="1347383" y="721346"/>
                    <a:pt x="1347320" y="747490"/>
                  </a:cubicBezTo>
                  <a:lnTo>
                    <a:pt x="1350359" y="1242763"/>
                  </a:lnTo>
                  <a:cubicBezTo>
                    <a:pt x="1351055" y="1358097"/>
                    <a:pt x="1339028" y="1469254"/>
                    <a:pt x="1314277" y="1576235"/>
                  </a:cubicBezTo>
                  <a:cubicBezTo>
                    <a:pt x="1289526" y="1683214"/>
                    <a:pt x="1247873" y="1777661"/>
                    <a:pt x="1189319" y="1859572"/>
                  </a:cubicBezTo>
                  <a:cubicBezTo>
                    <a:pt x="1132728" y="1938763"/>
                    <a:pt x="1056006" y="1999152"/>
                    <a:pt x="959155" y="2040745"/>
                  </a:cubicBezTo>
                  <a:cubicBezTo>
                    <a:pt x="862304" y="2082331"/>
                    <a:pt x="756717" y="2103980"/>
                    <a:pt x="642394" y="2105692"/>
                  </a:cubicBezTo>
                  <a:cubicBezTo>
                    <a:pt x="510952" y="2093741"/>
                    <a:pt x="400441" y="2053828"/>
                    <a:pt x="310863" y="1985953"/>
                  </a:cubicBezTo>
                  <a:cubicBezTo>
                    <a:pt x="221284" y="1918072"/>
                    <a:pt x="151287" y="1833145"/>
                    <a:pt x="100870" y="1731170"/>
                  </a:cubicBezTo>
                  <a:cubicBezTo>
                    <a:pt x="50454" y="1629191"/>
                    <a:pt x="18269" y="1521083"/>
                    <a:pt x="4314" y="1406840"/>
                  </a:cubicBezTo>
                  <a:cubicBezTo>
                    <a:pt x="2669" y="1380570"/>
                    <a:pt x="1403" y="1352588"/>
                    <a:pt x="516" y="1322901"/>
                  </a:cubicBezTo>
                  <a:cubicBezTo>
                    <a:pt x="-370" y="1293213"/>
                    <a:pt x="-117" y="1264475"/>
                    <a:pt x="1276" y="1236684"/>
                  </a:cubicBezTo>
                  <a:cubicBezTo>
                    <a:pt x="1403" y="1163510"/>
                    <a:pt x="1909" y="1089572"/>
                    <a:pt x="2795" y="1014877"/>
                  </a:cubicBezTo>
                  <a:cubicBezTo>
                    <a:pt x="3681" y="940180"/>
                    <a:pt x="4188" y="866245"/>
                    <a:pt x="4314" y="793068"/>
                  </a:cubicBezTo>
                  <a:cubicBezTo>
                    <a:pt x="4251" y="681719"/>
                    <a:pt x="18811" y="577779"/>
                    <a:pt x="47993" y="481244"/>
                  </a:cubicBezTo>
                  <a:cubicBezTo>
                    <a:pt x="77175" y="384708"/>
                    <a:pt x="121359" y="298240"/>
                    <a:pt x="180546" y="221834"/>
                  </a:cubicBezTo>
                  <a:cubicBezTo>
                    <a:pt x="235112" y="151253"/>
                    <a:pt x="304490" y="96436"/>
                    <a:pt x="388681" y="57377"/>
                  </a:cubicBezTo>
                  <a:cubicBezTo>
                    <a:pt x="472872" y="18320"/>
                    <a:pt x="572635" y="-797"/>
                    <a:pt x="687971" y="25"/>
                  </a:cubicBezTo>
                  <a:close/>
                  <a:moveTo>
                    <a:pt x="706202" y="197526"/>
                  </a:moveTo>
                  <a:cubicBezTo>
                    <a:pt x="621188" y="194804"/>
                    <a:pt x="547378" y="206326"/>
                    <a:pt x="484773" y="232090"/>
                  </a:cubicBezTo>
                  <a:cubicBezTo>
                    <a:pt x="422168" y="257852"/>
                    <a:pt x="370387" y="295960"/>
                    <a:pt x="329431" y="346412"/>
                  </a:cubicBezTo>
                  <a:cubicBezTo>
                    <a:pt x="287082" y="401803"/>
                    <a:pt x="255558" y="468013"/>
                    <a:pt x="234859" y="545052"/>
                  </a:cubicBezTo>
                  <a:cubicBezTo>
                    <a:pt x="214159" y="622091"/>
                    <a:pt x="203144" y="705776"/>
                    <a:pt x="201815" y="796106"/>
                  </a:cubicBezTo>
                  <a:cubicBezTo>
                    <a:pt x="201562" y="869156"/>
                    <a:pt x="200549" y="942585"/>
                    <a:pt x="198776" y="1016396"/>
                  </a:cubicBezTo>
                  <a:cubicBezTo>
                    <a:pt x="197004" y="1090205"/>
                    <a:pt x="195992" y="1163635"/>
                    <a:pt x="195738" y="1236684"/>
                  </a:cubicBezTo>
                  <a:cubicBezTo>
                    <a:pt x="194156" y="1284097"/>
                    <a:pt x="195802" y="1332082"/>
                    <a:pt x="200676" y="1380633"/>
                  </a:cubicBezTo>
                  <a:cubicBezTo>
                    <a:pt x="205550" y="1429187"/>
                    <a:pt x="214033" y="1476408"/>
                    <a:pt x="226123" y="1522300"/>
                  </a:cubicBezTo>
                  <a:cubicBezTo>
                    <a:pt x="249861" y="1632002"/>
                    <a:pt x="295818" y="1721765"/>
                    <a:pt x="363994" y="1791585"/>
                  </a:cubicBezTo>
                  <a:cubicBezTo>
                    <a:pt x="432169" y="1861409"/>
                    <a:pt x="525983" y="1900276"/>
                    <a:pt x="645432" y="1908188"/>
                  </a:cubicBezTo>
                  <a:cubicBezTo>
                    <a:pt x="733232" y="1911036"/>
                    <a:pt x="808307" y="1898502"/>
                    <a:pt x="870659" y="1870587"/>
                  </a:cubicBezTo>
                  <a:cubicBezTo>
                    <a:pt x="933011" y="1842672"/>
                    <a:pt x="984539" y="1800512"/>
                    <a:pt x="1025242" y="1744112"/>
                  </a:cubicBezTo>
                  <a:cubicBezTo>
                    <a:pt x="1071768" y="1679163"/>
                    <a:pt x="1104812" y="1603200"/>
                    <a:pt x="1124372" y="1516226"/>
                  </a:cubicBezTo>
                  <a:cubicBezTo>
                    <a:pt x="1143932" y="1429249"/>
                    <a:pt x="1153427" y="1338093"/>
                    <a:pt x="1152858" y="1242763"/>
                  </a:cubicBezTo>
                  <a:lnTo>
                    <a:pt x="1149819" y="747490"/>
                  </a:lnTo>
                  <a:cubicBezTo>
                    <a:pt x="1150326" y="664945"/>
                    <a:pt x="1137159" y="583919"/>
                    <a:pt x="1110319" y="504411"/>
                  </a:cubicBezTo>
                  <a:cubicBezTo>
                    <a:pt x="1079618" y="419081"/>
                    <a:pt x="1030116" y="348186"/>
                    <a:pt x="961814" y="291720"/>
                  </a:cubicBezTo>
                  <a:cubicBezTo>
                    <a:pt x="893511" y="235254"/>
                    <a:pt x="808307" y="203857"/>
                    <a:pt x="706202" y="197526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5203760" y="-369459"/>
            <a:ext cx="6988240" cy="4421651"/>
            <a:chOff x="5203760" y="-369459"/>
            <a:chExt cx="6988240" cy="4421651"/>
          </a:xfrm>
        </p:grpSpPr>
        <p:sp>
          <p:nvSpPr>
            <p:cNvPr id="273" name="等腰三角形 272"/>
            <p:cNvSpPr/>
            <p:nvPr/>
          </p:nvSpPr>
          <p:spPr>
            <a:xfrm rot="16200000">
              <a:off x="11505882" y="-3186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等腰三角形 273"/>
            <p:cNvSpPr/>
            <p:nvPr/>
          </p:nvSpPr>
          <p:spPr>
            <a:xfrm rot="16200000">
              <a:off x="10235292" y="-3186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等腰三角形 275"/>
            <p:cNvSpPr/>
            <p:nvPr/>
          </p:nvSpPr>
          <p:spPr>
            <a:xfrm rot="5400000">
              <a:off x="10870586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等腰三角形 277"/>
            <p:cNvSpPr/>
            <p:nvPr/>
          </p:nvSpPr>
          <p:spPr>
            <a:xfrm rot="16200000">
              <a:off x="8964703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等腰三角形 285"/>
            <p:cNvSpPr/>
            <p:nvPr/>
          </p:nvSpPr>
          <p:spPr>
            <a:xfrm rot="5400000">
              <a:off x="9599997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等腰三角形 286"/>
            <p:cNvSpPr/>
            <p:nvPr/>
          </p:nvSpPr>
          <p:spPr>
            <a:xfrm rot="16200000">
              <a:off x="7694114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等腰三角形 287"/>
            <p:cNvSpPr/>
            <p:nvPr/>
          </p:nvSpPr>
          <p:spPr>
            <a:xfrm rot="5400000">
              <a:off x="8329408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等腰三角形 288"/>
            <p:cNvSpPr/>
            <p:nvPr/>
          </p:nvSpPr>
          <p:spPr>
            <a:xfrm rot="16200000">
              <a:off x="6423525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等腰三角形 289"/>
            <p:cNvSpPr/>
            <p:nvPr/>
          </p:nvSpPr>
          <p:spPr>
            <a:xfrm rot="5400000">
              <a:off x="7058819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等腰三角形 290"/>
            <p:cNvSpPr/>
            <p:nvPr/>
          </p:nvSpPr>
          <p:spPr>
            <a:xfrm rot="16200000">
              <a:off x="10870587" y="51509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等腰三角形 291"/>
            <p:cNvSpPr/>
            <p:nvPr/>
          </p:nvSpPr>
          <p:spPr>
            <a:xfrm rot="5400000">
              <a:off x="11505881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等腰三角形 292"/>
            <p:cNvSpPr/>
            <p:nvPr/>
          </p:nvSpPr>
          <p:spPr>
            <a:xfrm rot="16200000">
              <a:off x="9599998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等腰三角形 293"/>
            <p:cNvSpPr/>
            <p:nvPr/>
          </p:nvSpPr>
          <p:spPr>
            <a:xfrm rot="16200000">
              <a:off x="8329409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等腰三角形 294"/>
            <p:cNvSpPr/>
            <p:nvPr/>
          </p:nvSpPr>
          <p:spPr>
            <a:xfrm rot="5400000">
              <a:off x="8964703" y="5150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等腰三角形 295"/>
            <p:cNvSpPr/>
            <p:nvPr/>
          </p:nvSpPr>
          <p:spPr>
            <a:xfrm rot="16200000">
              <a:off x="7058820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等腰三角形 296"/>
            <p:cNvSpPr/>
            <p:nvPr/>
          </p:nvSpPr>
          <p:spPr>
            <a:xfrm rot="5400000">
              <a:off x="7694114" y="5150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等腰三角形 297"/>
            <p:cNvSpPr/>
            <p:nvPr/>
          </p:nvSpPr>
          <p:spPr>
            <a:xfrm rot="16200000">
              <a:off x="11505882" y="418307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等腰三角形 298"/>
            <p:cNvSpPr/>
            <p:nvPr/>
          </p:nvSpPr>
          <p:spPr>
            <a:xfrm rot="16200000">
              <a:off x="10235292" y="418307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等腰三角形 299"/>
            <p:cNvSpPr/>
            <p:nvPr/>
          </p:nvSpPr>
          <p:spPr>
            <a:xfrm rot="5400000">
              <a:off x="10870586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等腰三角形 300"/>
            <p:cNvSpPr/>
            <p:nvPr/>
          </p:nvSpPr>
          <p:spPr>
            <a:xfrm rot="16200000">
              <a:off x="8964703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等腰三角形 301"/>
            <p:cNvSpPr/>
            <p:nvPr/>
          </p:nvSpPr>
          <p:spPr>
            <a:xfrm rot="5400000">
              <a:off x="9599997" y="41830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等腰三角形 302"/>
            <p:cNvSpPr/>
            <p:nvPr/>
          </p:nvSpPr>
          <p:spPr>
            <a:xfrm rot="16200000">
              <a:off x="7694114" y="41830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等腰三角形 303"/>
            <p:cNvSpPr/>
            <p:nvPr/>
          </p:nvSpPr>
          <p:spPr>
            <a:xfrm rot="16200000">
              <a:off x="6423525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等腰三角形 304"/>
            <p:cNvSpPr/>
            <p:nvPr/>
          </p:nvSpPr>
          <p:spPr>
            <a:xfrm rot="5400000">
              <a:off x="7058819" y="418307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等腰三角形 305"/>
            <p:cNvSpPr/>
            <p:nvPr/>
          </p:nvSpPr>
          <p:spPr>
            <a:xfrm rot="5400000">
              <a:off x="11505881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等腰三角形 306"/>
            <p:cNvSpPr/>
            <p:nvPr/>
          </p:nvSpPr>
          <p:spPr>
            <a:xfrm rot="16200000">
              <a:off x="9599998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等腰三角形 307"/>
            <p:cNvSpPr/>
            <p:nvPr/>
          </p:nvSpPr>
          <p:spPr>
            <a:xfrm rot="5400000">
              <a:off x="10235292" y="78845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等腰三角形 308"/>
            <p:cNvSpPr/>
            <p:nvPr/>
          </p:nvSpPr>
          <p:spPr>
            <a:xfrm rot="16200000">
              <a:off x="8329409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等腰三角形 309"/>
            <p:cNvSpPr/>
            <p:nvPr/>
          </p:nvSpPr>
          <p:spPr>
            <a:xfrm rot="5400000">
              <a:off x="8964703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等腰三角形 310"/>
            <p:cNvSpPr/>
            <p:nvPr/>
          </p:nvSpPr>
          <p:spPr>
            <a:xfrm rot="16200000">
              <a:off x="7058820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等腰三角形 311"/>
            <p:cNvSpPr/>
            <p:nvPr/>
          </p:nvSpPr>
          <p:spPr>
            <a:xfrm rot="5400000">
              <a:off x="7694114" y="78845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等腰三角形 312"/>
            <p:cNvSpPr/>
            <p:nvPr/>
          </p:nvSpPr>
          <p:spPr>
            <a:xfrm rot="5400000">
              <a:off x="6423525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等腰三角形 313"/>
            <p:cNvSpPr/>
            <p:nvPr/>
          </p:nvSpPr>
          <p:spPr>
            <a:xfrm rot="16200000">
              <a:off x="11505882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等腰三角形 314"/>
            <p:cNvSpPr/>
            <p:nvPr/>
          </p:nvSpPr>
          <p:spPr>
            <a:xfrm rot="16200000">
              <a:off x="10235292" y="115524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等腰三角形 315"/>
            <p:cNvSpPr/>
            <p:nvPr/>
          </p:nvSpPr>
          <p:spPr>
            <a:xfrm rot="5400000">
              <a:off x="10870586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等腰三角形 316"/>
            <p:cNvSpPr/>
            <p:nvPr/>
          </p:nvSpPr>
          <p:spPr>
            <a:xfrm rot="16200000">
              <a:off x="8964703" y="115524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等腰三角形 317"/>
            <p:cNvSpPr/>
            <p:nvPr/>
          </p:nvSpPr>
          <p:spPr>
            <a:xfrm rot="5400000">
              <a:off x="9599997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等腰三角形 318"/>
            <p:cNvSpPr/>
            <p:nvPr/>
          </p:nvSpPr>
          <p:spPr>
            <a:xfrm rot="16200000">
              <a:off x="7694114" y="1155249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等腰三角形 320"/>
            <p:cNvSpPr/>
            <p:nvPr/>
          </p:nvSpPr>
          <p:spPr>
            <a:xfrm rot="5400000">
              <a:off x="8329408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等腰三角形 323"/>
            <p:cNvSpPr/>
            <p:nvPr/>
          </p:nvSpPr>
          <p:spPr>
            <a:xfrm rot="16200000">
              <a:off x="6423525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等腰三角形 324"/>
            <p:cNvSpPr/>
            <p:nvPr/>
          </p:nvSpPr>
          <p:spPr>
            <a:xfrm rot="16200000">
              <a:off x="5152936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等腰三角形 325"/>
            <p:cNvSpPr/>
            <p:nvPr/>
          </p:nvSpPr>
          <p:spPr>
            <a:xfrm rot="16200000">
              <a:off x="10870587" y="152539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等腰三角形 326"/>
            <p:cNvSpPr/>
            <p:nvPr/>
          </p:nvSpPr>
          <p:spPr>
            <a:xfrm rot="16200000">
              <a:off x="9599998" y="1525393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等腰三角形 327"/>
            <p:cNvSpPr/>
            <p:nvPr/>
          </p:nvSpPr>
          <p:spPr>
            <a:xfrm rot="5400000">
              <a:off x="10235292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等腰三角形 328"/>
            <p:cNvSpPr/>
            <p:nvPr/>
          </p:nvSpPr>
          <p:spPr>
            <a:xfrm rot="16200000">
              <a:off x="8329409" y="152539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等腰三角形 329"/>
            <p:cNvSpPr/>
            <p:nvPr/>
          </p:nvSpPr>
          <p:spPr>
            <a:xfrm rot="5400000">
              <a:off x="8964703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等腰三角形 330"/>
            <p:cNvSpPr/>
            <p:nvPr/>
          </p:nvSpPr>
          <p:spPr>
            <a:xfrm rot="16200000">
              <a:off x="7058820" y="1525393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等腰三角形 331"/>
            <p:cNvSpPr/>
            <p:nvPr/>
          </p:nvSpPr>
          <p:spPr>
            <a:xfrm rot="5400000">
              <a:off x="7694114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等腰三角形 332"/>
            <p:cNvSpPr/>
            <p:nvPr/>
          </p:nvSpPr>
          <p:spPr>
            <a:xfrm rot="16200000">
              <a:off x="11505882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等腰三角形 333"/>
            <p:cNvSpPr/>
            <p:nvPr/>
          </p:nvSpPr>
          <p:spPr>
            <a:xfrm rot="16200000">
              <a:off x="10235292" y="1892191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等腰三角形 334"/>
            <p:cNvSpPr/>
            <p:nvPr/>
          </p:nvSpPr>
          <p:spPr>
            <a:xfrm rot="5400000">
              <a:off x="10870586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等腰三角形 335"/>
            <p:cNvSpPr/>
            <p:nvPr/>
          </p:nvSpPr>
          <p:spPr>
            <a:xfrm rot="16200000">
              <a:off x="8964703" y="189219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等腰三角形 336"/>
            <p:cNvSpPr/>
            <p:nvPr/>
          </p:nvSpPr>
          <p:spPr>
            <a:xfrm rot="5400000">
              <a:off x="9599997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等腰三角形 339"/>
            <p:cNvSpPr/>
            <p:nvPr/>
          </p:nvSpPr>
          <p:spPr>
            <a:xfrm rot="5400000">
              <a:off x="8329408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等腰三角形 341"/>
            <p:cNvSpPr/>
            <p:nvPr/>
          </p:nvSpPr>
          <p:spPr>
            <a:xfrm rot="16200000">
              <a:off x="10870587" y="2262335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等腰三角形 342"/>
            <p:cNvSpPr/>
            <p:nvPr/>
          </p:nvSpPr>
          <p:spPr>
            <a:xfrm rot="5400000">
              <a:off x="11505881" y="22623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等腰三角形 343"/>
            <p:cNvSpPr/>
            <p:nvPr/>
          </p:nvSpPr>
          <p:spPr>
            <a:xfrm rot="16200000">
              <a:off x="9599998" y="22623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等腰三角形 344"/>
            <p:cNvSpPr/>
            <p:nvPr/>
          </p:nvSpPr>
          <p:spPr>
            <a:xfrm rot="5400000">
              <a:off x="10235292" y="22623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等腰三角形 345"/>
            <p:cNvSpPr/>
            <p:nvPr/>
          </p:nvSpPr>
          <p:spPr>
            <a:xfrm rot="16200000">
              <a:off x="8329409" y="22623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等腰三角形 346"/>
            <p:cNvSpPr/>
            <p:nvPr/>
          </p:nvSpPr>
          <p:spPr>
            <a:xfrm rot="5400000">
              <a:off x="8964703" y="22623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等腰三角形 347"/>
            <p:cNvSpPr/>
            <p:nvPr/>
          </p:nvSpPr>
          <p:spPr>
            <a:xfrm rot="16200000">
              <a:off x="11505882" y="262913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等腰三角形 348"/>
            <p:cNvSpPr/>
            <p:nvPr/>
          </p:nvSpPr>
          <p:spPr>
            <a:xfrm rot="16200000">
              <a:off x="10235292" y="262913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等腰三角形 349"/>
            <p:cNvSpPr/>
            <p:nvPr/>
          </p:nvSpPr>
          <p:spPr>
            <a:xfrm rot="5400000">
              <a:off x="10870586" y="262913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等腰三角形 350"/>
            <p:cNvSpPr/>
            <p:nvPr/>
          </p:nvSpPr>
          <p:spPr>
            <a:xfrm rot="5400000">
              <a:off x="9599997" y="2629133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等腰三角形 351"/>
            <p:cNvSpPr/>
            <p:nvPr/>
          </p:nvSpPr>
          <p:spPr>
            <a:xfrm rot="16200000">
              <a:off x="9599998" y="299927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等腰三角形 352"/>
            <p:cNvSpPr/>
            <p:nvPr/>
          </p:nvSpPr>
          <p:spPr>
            <a:xfrm rot="5400000">
              <a:off x="10235292" y="299927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等腰三角形 353"/>
            <p:cNvSpPr/>
            <p:nvPr/>
          </p:nvSpPr>
          <p:spPr>
            <a:xfrm rot="16200000">
              <a:off x="11505882" y="3366075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等腰三角形 358"/>
            <p:cNvSpPr/>
            <p:nvPr/>
          </p:nvSpPr>
          <p:spPr>
            <a:xfrm rot="5400000">
              <a:off x="10870586" y="336607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等腰三角形 359"/>
            <p:cNvSpPr/>
            <p:nvPr/>
          </p:nvSpPr>
          <p:spPr>
            <a:xfrm rot="5400000">
              <a:off x="9599997" y="336607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1" name="组合 360"/>
          <p:cNvGrpSpPr/>
          <p:nvPr/>
        </p:nvGrpSpPr>
        <p:grpSpPr>
          <a:xfrm>
            <a:off x="-10549" y="3165604"/>
            <a:ext cx="3811767" cy="4051507"/>
            <a:chOff x="-10549" y="3165604"/>
            <a:chExt cx="3811767" cy="4051507"/>
          </a:xfrm>
        </p:grpSpPr>
        <p:sp>
          <p:nvSpPr>
            <p:cNvPr id="362" name="等腰三角形 361"/>
            <p:cNvSpPr/>
            <p:nvPr/>
          </p:nvSpPr>
          <p:spPr>
            <a:xfrm rot="5400000">
              <a:off x="-61373" y="653099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等腰三角形 362"/>
            <p:cNvSpPr/>
            <p:nvPr/>
          </p:nvSpPr>
          <p:spPr>
            <a:xfrm rot="5400000">
              <a:off x="1209216" y="6530994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等腰三角形 363"/>
            <p:cNvSpPr/>
            <p:nvPr/>
          </p:nvSpPr>
          <p:spPr>
            <a:xfrm rot="16200000">
              <a:off x="573922" y="6530994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等腰三角形 364"/>
            <p:cNvSpPr/>
            <p:nvPr/>
          </p:nvSpPr>
          <p:spPr>
            <a:xfrm rot="5400000">
              <a:off x="2479805" y="653099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等腰三角形 365"/>
            <p:cNvSpPr/>
            <p:nvPr/>
          </p:nvSpPr>
          <p:spPr>
            <a:xfrm rot="16200000">
              <a:off x="1844511" y="6530994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等腰三角形 366"/>
            <p:cNvSpPr/>
            <p:nvPr/>
          </p:nvSpPr>
          <p:spPr>
            <a:xfrm rot="5400000">
              <a:off x="573922" y="6164196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等腰三角形 367"/>
            <p:cNvSpPr/>
            <p:nvPr/>
          </p:nvSpPr>
          <p:spPr>
            <a:xfrm rot="16200000">
              <a:off x="-61372" y="616419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等腰三角形 368"/>
            <p:cNvSpPr/>
            <p:nvPr/>
          </p:nvSpPr>
          <p:spPr>
            <a:xfrm rot="5400000">
              <a:off x="1844511" y="616419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等腰三角形 369"/>
            <p:cNvSpPr/>
            <p:nvPr/>
          </p:nvSpPr>
          <p:spPr>
            <a:xfrm rot="16200000">
              <a:off x="1209217" y="6164196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等腰三角形 370"/>
            <p:cNvSpPr/>
            <p:nvPr/>
          </p:nvSpPr>
          <p:spPr>
            <a:xfrm rot="5400000">
              <a:off x="3115100" y="6164196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等腰三角形 371"/>
            <p:cNvSpPr/>
            <p:nvPr/>
          </p:nvSpPr>
          <p:spPr>
            <a:xfrm rot="5400000">
              <a:off x="-61373" y="5794052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等腰三角形 372"/>
            <p:cNvSpPr/>
            <p:nvPr/>
          </p:nvSpPr>
          <p:spPr>
            <a:xfrm rot="5400000">
              <a:off x="1209216" y="579405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等腰三角形 373"/>
            <p:cNvSpPr/>
            <p:nvPr/>
          </p:nvSpPr>
          <p:spPr>
            <a:xfrm rot="16200000">
              <a:off x="573922" y="5794052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等腰三角形 374"/>
            <p:cNvSpPr/>
            <p:nvPr/>
          </p:nvSpPr>
          <p:spPr>
            <a:xfrm rot="5400000">
              <a:off x="2479805" y="579405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等腰三角形 375"/>
            <p:cNvSpPr/>
            <p:nvPr/>
          </p:nvSpPr>
          <p:spPr>
            <a:xfrm rot="16200000">
              <a:off x="1844511" y="5794052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等腰三角形 376"/>
            <p:cNvSpPr/>
            <p:nvPr/>
          </p:nvSpPr>
          <p:spPr>
            <a:xfrm rot="5400000">
              <a:off x="573922" y="542725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等腰三角形 377"/>
            <p:cNvSpPr/>
            <p:nvPr/>
          </p:nvSpPr>
          <p:spPr>
            <a:xfrm rot="16200000">
              <a:off x="-61372" y="5427254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等腰三角形 378"/>
            <p:cNvSpPr/>
            <p:nvPr/>
          </p:nvSpPr>
          <p:spPr>
            <a:xfrm rot="16200000">
              <a:off x="1209217" y="5427254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等腰三角形 379"/>
            <p:cNvSpPr/>
            <p:nvPr/>
          </p:nvSpPr>
          <p:spPr>
            <a:xfrm rot="5400000">
              <a:off x="-61373" y="5057110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等腰三角形 380"/>
            <p:cNvSpPr/>
            <p:nvPr/>
          </p:nvSpPr>
          <p:spPr>
            <a:xfrm rot="5400000">
              <a:off x="1209216" y="5057110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等腰三角形 381"/>
            <p:cNvSpPr/>
            <p:nvPr/>
          </p:nvSpPr>
          <p:spPr>
            <a:xfrm rot="16200000">
              <a:off x="573922" y="5057110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等腰三角形 382"/>
            <p:cNvSpPr/>
            <p:nvPr/>
          </p:nvSpPr>
          <p:spPr>
            <a:xfrm rot="5400000">
              <a:off x="573922" y="4690312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等腰三角形 383"/>
            <p:cNvSpPr/>
            <p:nvPr/>
          </p:nvSpPr>
          <p:spPr>
            <a:xfrm rot="16200000">
              <a:off x="-61372" y="469031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等腰三角形 384"/>
            <p:cNvSpPr/>
            <p:nvPr/>
          </p:nvSpPr>
          <p:spPr>
            <a:xfrm rot="16200000">
              <a:off x="1209217" y="4690312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等腰三角形 385"/>
            <p:cNvSpPr/>
            <p:nvPr/>
          </p:nvSpPr>
          <p:spPr>
            <a:xfrm rot="5400000">
              <a:off x="-61373" y="4320168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等腰三角形 386"/>
            <p:cNvSpPr/>
            <p:nvPr/>
          </p:nvSpPr>
          <p:spPr>
            <a:xfrm rot="16200000">
              <a:off x="573922" y="4320168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等腰三角形 387"/>
            <p:cNvSpPr/>
            <p:nvPr/>
          </p:nvSpPr>
          <p:spPr>
            <a:xfrm rot="16200000">
              <a:off x="-61372" y="3953370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等腰三角形 388"/>
            <p:cNvSpPr/>
            <p:nvPr/>
          </p:nvSpPr>
          <p:spPr>
            <a:xfrm rot="5400000">
              <a:off x="-61373" y="358322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等腰三角形 389"/>
            <p:cNvSpPr/>
            <p:nvPr/>
          </p:nvSpPr>
          <p:spPr>
            <a:xfrm rot="16200000">
              <a:off x="-61372" y="3216428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5080"/>
            <a:ext cx="12190095" cy="68472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1325" y="588835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生：演化、蕴含，不是切割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385" y="114300"/>
            <a:ext cx="7908290" cy="6630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1377950" y="1503680"/>
          <a:ext cx="7099935" cy="3250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86425" imgH="2476500" progId="Paint.Picture">
                  <p:embed/>
                </p:oleObj>
              </mc:Choice>
              <mc:Fallback>
                <p:oleObj name="" r:id="rId1" imgW="5686425" imgH="2476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7950" y="1503680"/>
                        <a:ext cx="7099935" cy="3250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377950" y="5410200"/>
            <a:ext cx="3383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乾。元，亨，利，贞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象曰：天行健，君子以自强不息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77950" y="642620"/>
            <a:ext cx="919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</a:rPr>
              <a:t>乾卦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/>
          <p:nvPr/>
        </p:nvGraphicFramePr>
        <p:xfrm>
          <a:off x="1258570" y="1361440"/>
          <a:ext cx="6846570" cy="3199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5076825" imgH="2124075" progId="Paint.Picture">
                  <p:embed/>
                </p:oleObj>
              </mc:Choice>
              <mc:Fallback>
                <p:oleObj name="" r:id="rId1" imgW="5076825" imgH="21240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8570" y="1361440"/>
                        <a:ext cx="6846570" cy="3199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329690" y="4984750"/>
            <a:ext cx="3383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坤，元亨。利牝马之贞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象曰：地势坤，君子以厚德载物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58570" y="662305"/>
            <a:ext cx="919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rgbClr val="FF0000"/>
                </a:solidFill>
              </a:rPr>
              <a:t>坤卦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875" y="1595120"/>
            <a:ext cx="9383395" cy="33312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12875" y="5709920"/>
            <a:ext cx="4069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互卦：三、四、五爻为上，二三四为下</a:t>
            </a:r>
            <a:endParaRPr lang="zh-CN" altLang="en-US"/>
          </a:p>
          <a:p>
            <a:r>
              <a:rPr lang="zh-CN" altLang="en-US"/>
              <a:t>错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12875" y="59309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本卦、互卦、错卦、综卦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矩形 5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矩形 434"/>
          <p:cNvSpPr/>
          <p:nvPr/>
        </p:nvSpPr>
        <p:spPr>
          <a:xfrm>
            <a:off x="3008077" y="2379066"/>
            <a:ext cx="439136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易经对文化的影响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6" name="任意多边形 115"/>
          <p:cNvSpPr/>
          <p:nvPr/>
        </p:nvSpPr>
        <p:spPr>
          <a:xfrm>
            <a:off x="1526540" y="2494915"/>
            <a:ext cx="593725" cy="925830"/>
          </a:xfrm>
          <a:custGeom>
            <a:avLst/>
            <a:gdLst/>
            <a:ahLst/>
            <a:cxnLst/>
            <a:rect l="l" t="t" r="r" b="b"/>
            <a:pathLst>
              <a:path w="1350388" h="2105692">
                <a:moveTo>
                  <a:pt x="687971" y="25"/>
                </a:moveTo>
                <a:lnTo>
                  <a:pt x="712279" y="25"/>
                </a:lnTo>
                <a:cubicBezTo>
                  <a:pt x="894524" y="11672"/>
                  <a:pt x="1037459" y="72695"/>
                  <a:pt x="1141084" y="183094"/>
                </a:cubicBezTo>
                <a:cubicBezTo>
                  <a:pt x="1244708" y="293492"/>
                  <a:pt x="1309403" y="428958"/>
                  <a:pt x="1335166" y="589488"/>
                </a:cubicBezTo>
                <a:cubicBezTo>
                  <a:pt x="1339661" y="614115"/>
                  <a:pt x="1342826" y="640070"/>
                  <a:pt x="1344661" y="667351"/>
                </a:cubicBezTo>
                <a:cubicBezTo>
                  <a:pt x="1346497" y="694634"/>
                  <a:pt x="1347383" y="721346"/>
                  <a:pt x="1347320" y="747490"/>
                </a:cubicBezTo>
                <a:lnTo>
                  <a:pt x="1350359" y="1242763"/>
                </a:lnTo>
                <a:cubicBezTo>
                  <a:pt x="1351055" y="1358097"/>
                  <a:pt x="1339028" y="1469254"/>
                  <a:pt x="1314277" y="1576235"/>
                </a:cubicBezTo>
                <a:cubicBezTo>
                  <a:pt x="1289526" y="1683214"/>
                  <a:pt x="1247873" y="1777661"/>
                  <a:pt x="1189319" y="1859572"/>
                </a:cubicBezTo>
                <a:cubicBezTo>
                  <a:pt x="1132728" y="1938763"/>
                  <a:pt x="1056006" y="1999152"/>
                  <a:pt x="959155" y="2040745"/>
                </a:cubicBezTo>
                <a:cubicBezTo>
                  <a:pt x="862304" y="2082331"/>
                  <a:pt x="756717" y="2103980"/>
                  <a:pt x="642394" y="2105692"/>
                </a:cubicBezTo>
                <a:cubicBezTo>
                  <a:pt x="510952" y="2093741"/>
                  <a:pt x="400441" y="2053828"/>
                  <a:pt x="310863" y="1985953"/>
                </a:cubicBezTo>
                <a:cubicBezTo>
                  <a:pt x="221284" y="1918072"/>
                  <a:pt x="151287" y="1833145"/>
                  <a:pt x="100870" y="1731170"/>
                </a:cubicBezTo>
                <a:cubicBezTo>
                  <a:pt x="50454" y="1629191"/>
                  <a:pt x="18269" y="1521083"/>
                  <a:pt x="4314" y="1406840"/>
                </a:cubicBezTo>
                <a:cubicBezTo>
                  <a:pt x="2669" y="1380570"/>
                  <a:pt x="1403" y="1352588"/>
                  <a:pt x="516" y="1322901"/>
                </a:cubicBezTo>
                <a:cubicBezTo>
                  <a:pt x="-370" y="1293213"/>
                  <a:pt x="-117" y="1264475"/>
                  <a:pt x="1276" y="1236684"/>
                </a:cubicBezTo>
                <a:cubicBezTo>
                  <a:pt x="1403" y="1163510"/>
                  <a:pt x="1909" y="1089572"/>
                  <a:pt x="2795" y="1014877"/>
                </a:cubicBezTo>
                <a:cubicBezTo>
                  <a:pt x="3681" y="940180"/>
                  <a:pt x="4188" y="866245"/>
                  <a:pt x="4314" y="793068"/>
                </a:cubicBezTo>
                <a:cubicBezTo>
                  <a:pt x="4251" y="681719"/>
                  <a:pt x="18811" y="577779"/>
                  <a:pt x="47993" y="481244"/>
                </a:cubicBezTo>
                <a:cubicBezTo>
                  <a:pt x="77175" y="384708"/>
                  <a:pt x="121359" y="298240"/>
                  <a:pt x="180546" y="221834"/>
                </a:cubicBezTo>
                <a:cubicBezTo>
                  <a:pt x="235112" y="151253"/>
                  <a:pt x="304490" y="96436"/>
                  <a:pt x="388681" y="57377"/>
                </a:cubicBezTo>
                <a:cubicBezTo>
                  <a:pt x="472872" y="18320"/>
                  <a:pt x="572635" y="-797"/>
                  <a:pt x="687971" y="25"/>
                </a:cubicBezTo>
                <a:close/>
                <a:moveTo>
                  <a:pt x="706202" y="197526"/>
                </a:moveTo>
                <a:cubicBezTo>
                  <a:pt x="621188" y="194804"/>
                  <a:pt x="547378" y="206326"/>
                  <a:pt x="484773" y="232090"/>
                </a:cubicBezTo>
                <a:cubicBezTo>
                  <a:pt x="422168" y="257852"/>
                  <a:pt x="370387" y="295960"/>
                  <a:pt x="329431" y="346412"/>
                </a:cubicBezTo>
                <a:cubicBezTo>
                  <a:pt x="287082" y="401803"/>
                  <a:pt x="255558" y="468013"/>
                  <a:pt x="234859" y="545052"/>
                </a:cubicBezTo>
                <a:cubicBezTo>
                  <a:pt x="214159" y="622091"/>
                  <a:pt x="203144" y="705776"/>
                  <a:pt x="201815" y="796106"/>
                </a:cubicBezTo>
                <a:cubicBezTo>
                  <a:pt x="201562" y="869156"/>
                  <a:pt x="200549" y="942585"/>
                  <a:pt x="198776" y="1016396"/>
                </a:cubicBezTo>
                <a:cubicBezTo>
                  <a:pt x="197004" y="1090205"/>
                  <a:pt x="195992" y="1163635"/>
                  <a:pt x="195738" y="1236684"/>
                </a:cubicBezTo>
                <a:cubicBezTo>
                  <a:pt x="194156" y="1284097"/>
                  <a:pt x="195802" y="1332082"/>
                  <a:pt x="200676" y="1380633"/>
                </a:cubicBezTo>
                <a:cubicBezTo>
                  <a:pt x="205550" y="1429187"/>
                  <a:pt x="214033" y="1476408"/>
                  <a:pt x="226123" y="1522300"/>
                </a:cubicBezTo>
                <a:cubicBezTo>
                  <a:pt x="249861" y="1632002"/>
                  <a:pt x="295818" y="1721765"/>
                  <a:pt x="363994" y="1791585"/>
                </a:cubicBezTo>
                <a:cubicBezTo>
                  <a:pt x="432169" y="1861409"/>
                  <a:pt x="525983" y="1900276"/>
                  <a:pt x="645432" y="1908188"/>
                </a:cubicBezTo>
                <a:cubicBezTo>
                  <a:pt x="733232" y="1911036"/>
                  <a:pt x="808307" y="1898502"/>
                  <a:pt x="870659" y="1870587"/>
                </a:cubicBezTo>
                <a:cubicBezTo>
                  <a:pt x="933011" y="1842672"/>
                  <a:pt x="984539" y="1800512"/>
                  <a:pt x="1025242" y="1744112"/>
                </a:cubicBezTo>
                <a:cubicBezTo>
                  <a:pt x="1071768" y="1679163"/>
                  <a:pt x="1104812" y="1603200"/>
                  <a:pt x="1124372" y="1516226"/>
                </a:cubicBezTo>
                <a:cubicBezTo>
                  <a:pt x="1143932" y="1429249"/>
                  <a:pt x="1153427" y="1338093"/>
                  <a:pt x="1152858" y="1242763"/>
                </a:cubicBezTo>
                <a:lnTo>
                  <a:pt x="1149819" y="747490"/>
                </a:lnTo>
                <a:cubicBezTo>
                  <a:pt x="1150326" y="664945"/>
                  <a:pt x="1137159" y="583919"/>
                  <a:pt x="1110319" y="504411"/>
                </a:cubicBezTo>
                <a:cubicBezTo>
                  <a:pt x="1079618" y="419081"/>
                  <a:pt x="1030116" y="348186"/>
                  <a:pt x="961814" y="291720"/>
                </a:cubicBezTo>
                <a:cubicBezTo>
                  <a:pt x="893511" y="235254"/>
                  <a:pt x="808307" y="203857"/>
                  <a:pt x="706202" y="197526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2" name="组合 271"/>
          <p:cNvGrpSpPr/>
          <p:nvPr/>
        </p:nvGrpSpPr>
        <p:grpSpPr>
          <a:xfrm>
            <a:off x="5203760" y="-369459"/>
            <a:ext cx="6988240" cy="4421651"/>
            <a:chOff x="5203760" y="-369459"/>
            <a:chExt cx="6988240" cy="4421651"/>
          </a:xfrm>
        </p:grpSpPr>
        <p:sp>
          <p:nvSpPr>
            <p:cNvPr id="273" name="等腰三角形 272"/>
            <p:cNvSpPr/>
            <p:nvPr/>
          </p:nvSpPr>
          <p:spPr>
            <a:xfrm rot="16200000">
              <a:off x="11505882" y="-3186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等腰三角形 273"/>
            <p:cNvSpPr/>
            <p:nvPr/>
          </p:nvSpPr>
          <p:spPr>
            <a:xfrm rot="16200000">
              <a:off x="10235292" y="-3186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等腰三角形 275"/>
            <p:cNvSpPr/>
            <p:nvPr/>
          </p:nvSpPr>
          <p:spPr>
            <a:xfrm rot="5400000">
              <a:off x="10870586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等腰三角形 277"/>
            <p:cNvSpPr/>
            <p:nvPr/>
          </p:nvSpPr>
          <p:spPr>
            <a:xfrm rot="16200000">
              <a:off x="8964703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等腰三角形 285"/>
            <p:cNvSpPr/>
            <p:nvPr/>
          </p:nvSpPr>
          <p:spPr>
            <a:xfrm rot="5400000">
              <a:off x="9599997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等腰三角形 286"/>
            <p:cNvSpPr/>
            <p:nvPr/>
          </p:nvSpPr>
          <p:spPr>
            <a:xfrm rot="16200000">
              <a:off x="7694114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等腰三角形 287"/>
            <p:cNvSpPr/>
            <p:nvPr/>
          </p:nvSpPr>
          <p:spPr>
            <a:xfrm rot="5400000">
              <a:off x="8329408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等腰三角形 288"/>
            <p:cNvSpPr/>
            <p:nvPr/>
          </p:nvSpPr>
          <p:spPr>
            <a:xfrm rot="16200000">
              <a:off x="6423525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等腰三角形 289"/>
            <p:cNvSpPr/>
            <p:nvPr/>
          </p:nvSpPr>
          <p:spPr>
            <a:xfrm rot="5400000">
              <a:off x="7058819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等腰三角形 290"/>
            <p:cNvSpPr/>
            <p:nvPr/>
          </p:nvSpPr>
          <p:spPr>
            <a:xfrm rot="16200000">
              <a:off x="10870587" y="51509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等腰三角形 291"/>
            <p:cNvSpPr/>
            <p:nvPr/>
          </p:nvSpPr>
          <p:spPr>
            <a:xfrm rot="5400000">
              <a:off x="11505881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等腰三角形 292"/>
            <p:cNvSpPr/>
            <p:nvPr/>
          </p:nvSpPr>
          <p:spPr>
            <a:xfrm rot="16200000">
              <a:off x="9599998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等腰三角形 293"/>
            <p:cNvSpPr/>
            <p:nvPr/>
          </p:nvSpPr>
          <p:spPr>
            <a:xfrm rot="16200000">
              <a:off x="8329409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等腰三角形 294"/>
            <p:cNvSpPr/>
            <p:nvPr/>
          </p:nvSpPr>
          <p:spPr>
            <a:xfrm rot="5400000">
              <a:off x="8964703" y="5150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等腰三角形 295"/>
            <p:cNvSpPr/>
            <p:nvPr/>
          </p:nvSpPr>
          <p:spPr>
            <a:xfrm rot="16200000">
              <a:off x="7058820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等腰三角形 296"/>
            <p:cNvSpPr/>
            <p:nvPr/>
          </p:nvSpPr>
          <p:spPr>
            <a:xfrm rot="5400000">
              <a:off x="7694114" y="5150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等腰三角形 297"/>
            <p:cNvSpPr/>
            <p:nvPr/>
          </p:nvSpPr>
          <p:spPr>
            <a:xfrm rot="16200000">
              <a:off x="11505882" y="418307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等腰三角形 298"/>
            <p:cNvSpPr/>
            <p:nvPr/>
          </p:nvSpPr>
          <p:spPr>
            <a:xfrm rot="16200000">
              <a:off x="10235292" y="418307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等腰三角形 299"/>
            <p:cNvSpPr/>
            <p:nvPr/>
          </p:nvSpPr>
          <p:spPr>
            <a:xfrm rot="5400000">
              <a:off x="10870586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等腰三角形 300"/>
            <p:cNvSpPr/>
            <p:nvPr/>
          </p:nvSpPr>
          <p:spPr>
            <a:xfrm rot="16200000">
              <a:off x="8964703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等腰三角形 301"/>
            <p:cNvSpPr/>
            <p:nvPr/>
          </p:nvSpPr>
          <p:spPr>
            <a:xfrm rot="5400000">
              <a:off x="9599997" y="41830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等腰三角形 302"/>
            <p:cNvSpPr/>
            <p:nvPr/>
          </p:nvSpPr>
          <p:spPr>
            <a:xfrm rot="16200000">
              <a:off x="7694114" y="41830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等腰三角形 303"/>
            <p:cNvSpPr/>
            <p:nvPr/>
          </p:nvSpPr>
          <p:spPr>
            <a:xfrm rot="16200000">
              <a:off x="6423525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等腰三角形 304"/>
            <p:cNvSpPr/>
            <p:nvPr/>
          </p:nvSpPr>
          <p:spPr>
            <a:xfrm rot="5400000">
              <a:off x="7058819" y="418307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等腰三角形 305"/>
            <p:cNvSpPr/>
            <p:nvPr/>
          </p:nvSpPr>
          <p:spPr>
            <a:xfrm rot="5400000">
              <a:off x="11505881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等腰三角形 306"/>
            <p:cNvSpPr/>
            <p:nvPr/>
          </p:nvSpPr>
          <p:spPr>
            <a:xfrm rot="16200000">
              <a:off x="9599998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等腰三角形 307"/>
            <p:cNvSpPr/>
            <p:nvPr/>
          </p:nvSpPr>
          <p:spPr>
            <a:xfrm rot="5400000">
              <a:off x="10235292" y="78845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等腰三角形 308"/>
            <p:cNvSpPr/>
            <p:nvPr/>
          </p:nvSpPr>
          <p:spPr>
            <a:xfrm rot="16200000">
              <a:off x="8329409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等腰三角形 309"/>
            <p:cNvSpPr/>
            <p:nvPr/>
          </p:nvSpPr>
          <p:spPr>
            <a:xfrm rot="5400000">
              <a:off x="8964703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等腰三角形 310"/>
            <p:cNvSpPr/>
            <p:nvPr/>
          </p:nvSpPr>
          <p:spPr>
            <a:xfrm rot="16200000">
              <a:off x="7058820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等腰三角形 311"/>
            <p:cNvSpPr/>
            <p:nvPr/>
          </p:nvSpPr>
          <p:spPr>
            <a:xfrm rot="5400000">
              <a:off x="7694114" y="78845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等腰三角形 312"/>
            <p:cNvSpPr/>
            <p:nvPr/>
          </p:nvSpPr>
          <p:spPr>
            <a:xfrm rot="5400000">
              <a:off x="6423525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等腰三角形 313"/>
            <p:cNvSpPr/>
            <p:nvPr/>
          </p:nvSpPr>
          <p:spPr>
            <a:xfrm rot="16200000">
              <a:off x="11505882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等腰三角形 314"/>
            <p:cNvSpPr/>
            <p:nvPr/>
          </p:nvSpPr>
          <p:spPr>
            <a:xfrm rot="16200000">
              <a:off x="10235292" y="115524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等腰三角形 315"/>
            <p:cNvSpPr/>
            <p:nvPr/>
          </p:nvSpPr>
          <p:spPr>
            <a:xfrm rot="5400000">
              <a:off x="10870586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等腰三角形 316"/>
            <p:cNvSpPr/>
            <p:nvPr/>
          </p:nvSpPr>
          <p:spPr>
            <a:xfrm rot="16200000">
              <a:off x="8964703" y="115524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等腰三角形 317"/>
            <p:cNvSpPr/>
            <p:nvPr/>
          </p:nvSpPr>
          <p:spPr>
            <a:xfrm rot="5400000">
              <a:off x="9599997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等腰三角形 318"/>
            <p:cNvSpPr/>
            <p:nvPr/>
          </p:nvSpPr>
          <p:spPr>
            <a:xfrm rot="16200000">
              <a:off x="7694114" y="1155249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等腰三角形 320"/>
            <p:cNvSpPr/>
            <p:nvPr/>
          </p:nvSpPr>
          <p:spPr>
            <a:xfrm rot="5400000">
              <a:off x="8329408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等腰三角形 323"/>
            <p:cNvSpPr/>
            <p:nvPr/>
          </p:nvSpPr>
          <p:spPr>
            <a:xfrm rot="16200000">
              <a:off x="6423525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等腰三角形 324"/>
            <p:cNvSpPr/>
            <p:nvPr/>
          </p:nvSpPr>
          <p:spPr>
            <a:xfrm rot="16200000">
              <a:off x="5152936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等腰三角形 325"/>
            <p:cNvSpPr/>
            <p:nvPr/>
          </p:nvSpPr>
          <p:spPr>
            <a:xfrm rot="16200000">
              <a:off x="10870587" y="152539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等腰三角形 326"/>
            <p:cNvSpPr/>
            <p:nvPr/>
          </p:nvSpPr>
          <p:spPr>
            <a:xfrm rot="16200000">
              <a:off x="9599998" y="1525393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等腰三角形 327"/>
            <p:cNvSpPr/>
            <p:nvPr/>
          </p:nvSpPr>
          <p:spPr>
            <a:xfrm rot="5400000">
              <a:off x="10235292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等腰三角形 328"/>
            <p:cNvSpPr/>
            <p:nvPr/>
          </p:nvSpPr>
          <p:spPr>
            <a:xfrm rot="16200000">
              <a:off x="8329409" y="152539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等腰三角形 329"/>
            <p:cNvSpPr/>
            <p:nvPr/>
          </p:nvSpPr>
          <p:spPr>
            <a:xfrm rot="5400000">
              <a:off x="8964703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等腰三角形 330"/>
            <p:cNvSpPr/>
            <p:nvPr/>
          </p:nvSpPr>
          <p:spPr>
            <a:xfrm rot="16200000">
              <a:off x="7058820" y="1525393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等腰三角形 331"/>
            <p:cNvSpPr/>
            <p:nvPr/>
          </p:nvSpPr>
          <p:spPr>
            <a:xfrm rot="5400000">
              <a:off x="7694114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等腰三角形 332"/>
            <p:cNvSpPr/>
            <p:nvPr/>
          </p:nvSpPr>
          <p:spPr>
            <a:xfrm rot="16200000">
              <a:off x="11505882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等腰三角形 333"/>
            <p:cNvSpPr/>
            <p:nvPr/>
          </p:nvSpPr>
          <p:spPr>
            <a:xfrm rot="16200000">
              <a:off x="10235292" y="1892191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等腰三角形 334"/>
            <p:cNvSpPr/>
            <p:nvPr/>
          </p:nvSpPr>
          <p:spPr>
            <a:xfrm rot="5400000">
              <a:off x="10870586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等腰三角形 335"/>
            <p:cNvSpPr/>
            <p:nvPr/>
          </p:nvSpPr>
          <p:spPr>
            <a:xfrm rot="16200000">
              <a:off x="8964703" y="189219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等腰三角形 336"/>
            <p:cNvSpPr/>
            <p:nvPr/>
          </p:nvSpPr>
          <p:spPr>
            <a:xfrm rot="5400000">
              <a:off x="9599997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等腰三角形 339"/>
            <p:cNvSpPr/>
            <p:nvPr/>
          </p:nvSpPr>
          <p:spPr>
            <a:xfrm rot="5400000">
              <a:off x="8329408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等腰三角形 341"/>
            <p:cNvSpPr/>
            <p:nvPr/>
          </p:nvSpPr>
          <p:spPr>
            <a:xfrm rot="16200000">
              <a:off x="10870587" y="2262335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等腰三角形 342"/>
            <p:cNvSpPr/>
            <p:nvPr/>
          </p:nvSpPr>
          <p:spPr>
            <a:xfrm rot="5400000">
              <a:off x="11505881" y="22623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等腰三角形 343"/>
            <p:cNvSpPr/>
            <p:nvPr/>
          </p:nvSpPr>
          <p:spPr>
            <a:xfrm rot="16200000">
              <a:off x="9599998" y="22623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等腰三角形 344"/>
            <p:cNvSpPr/>
            <p:nvPr/>
          </p:nvSpPr>
          <p:spPr>
            <a:xfrm rot="5400000">
              <a:off x="10235292" y="22623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等腰三角形 345"/>
            <p:cNvSpPr/>
            <p:nvPr/>
          </p:nvSpPr>
          <p:spPr>
            <a:xfrm rot="16200000">
              <a:off x="8329409" y="22623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等腰三角形 346"/>
            <p:cNvSpPr/>
            <p:nvPr/>
          </p:nvSpPr>
          <p:spPr>
            <a:xfrm rot="5400000">
              <a:off x="8964703" y="22623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等腰三角形 347"/>
            <p:cNvSpPr/>
            <p:nvPr/>
          </p:nvSpPr>
          <p:spPr>
            <a:xfrm rot="16200000">
              <a:off x="11505882" y="262913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等腰三角形 348"/>
            <p:cNvSpPr/>
            <p:nvPr/>
          </p:nvSpPr>
          <p:spPr>
            <a:xfrm rot="16200000">
              <a:off x="10235292" y="262913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等腰三角形 349"/>
            <p:cNvSpPr/>
            <p:nvPr/>
          </p:nvSpPr>
          <p:spPr>
            <a:xfrm rot="5400000">
              <a:off x="10870586" y="262913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等腰三角形 350"/>
            <p:cNvSpPr/>
            <p:nvPr/>
          </p:nvSpPr>
          <p:spPr>
            <a:xfrm rot="5400000">
              <a:off x="9599997" y="2629133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等腰三角形 351"/>
            <p:cNvSpPr/>
            <p:nvPr/>
          </p:nvSpPr>
          <p:spPr>
            <a:xfrm rot="16200000">
              <a:off x="9599998" y="299927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等腰三角形 352"/>
            <p:cNvSpPr/>
            <p:nvPr/>
          </p:nvSpPr>
          <p:spPr>
            <a:xfrm rot="5400000">
              <a:off x="10235292" y="299927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等腰三角形 353"/>
            <p:cNvSpPr/>
            <p:nvPr/>
          </p:nvSpPr>
          <p:spPr>
            <a:xfrm rot="16200000">
              <a:off x="11505882" y="3366075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等腰三角形 358"/>
            <p:cNvSpPr/>
            <p:nvPr/>
          </p:nvSpPr>
          <p:spPr>
            <a:xfrm rot="5400000">
              <a:off x="10870586" y="336607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等腰三角形 359"/>
            <p:cNvSpPr/>
            <p:nvPr/>
          </p:nvSpPr>
          <p:spPr>
            <a:xfrm rot="5400000">
              <a:off x="9599997" y="336607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1" name="组合 360"/>
          <p:cNvGrpSpPr/>
          <p:nvPr/>
        </p:nvGrpSpPr>
        <p:grpSpPr>
          <a:xfrm>
            <a:off x="-10549" y="3165604"/>
            <a:ext cx="3811767" cy="4051507"/>
            <a:chOff x="-10549" y="3165604"/>
            <a:chExt cx="3811767" cy="4051507"/>
          </a:xfrm>
        </p:grpSpPr>
        <p:sp>
          <p:nvSpPr>
            <p:cNvPr id="362" name="等腰三角形 361"/>
            <p:cNvSpPr/>
            <p:nvPr/>
          </p:nvSpPr>
          <p:spPr>
            <a:xfrm rot="5400000">
              <a:off x="-61373" y="653099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等腰三角形 362"/>
            <p:cNvSpPr/>
            <p:nvPr/>
          </p:nvSpPr>
          <p:spPr>
            <a:xfrm rot="5400000">
              <a:off x="1209216" y="6530994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等腰三角形 363"/>
            <p:cNvSpPr/>
            <p:nvPr/>
          </p:nvSpPr>
          <p:spPr>
            <a:xfrm rot="16200000">
              <a:off x="573922" y="6530994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等腰三角形 364"/>
            <p:cNvSpPr/>
            <p:nvPr/>
          </p:nvSpPr>
          <p:spPr>
            <a:xfrm rot="5400000">
              <a:off x="2479805" y="653099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等腰三角形 365"/>
            <p:cNvSpPr/>
            <p:nvPr/>
          </p:nvSpPr>
          <p:spPr>
            <a:xfrm rot="16200000">
              <a:off x="1844511" y="6530994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等腰三角形 366"/>
            <p:cNvSpPr/>
            <p:nvPr/>
          </p:nvSpPr>
          <p:spPr>
            <a:xfrm rot="5400000">
              <a:off x="573922" y="6164196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等腰三角形 367"/>
            <p:cNvSpPr/>
            <p:nvPr/>
          </p:nvSpPr>
          <p:spPr>
            <a:xfrm rot="16200000">
              <a:off x="-61372" y="616419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等腰三角形 368"/>
            <p:cNvSpPr/>
            <p:nvPr/>
          </p:nvSpPr>
          <p:spPr>
            <a:xfrm rot="5400000">
              <a:off x="1844511" y="616419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等腰三角形 369"/>
            <p:cNvSpPr/>
            <p:nvPr/>
          </p:nvSpPr>
          <p:spPr>
            <a:xfrm rot="16200000">
              <a:off x="1209217" y="6164196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等腰三角形 370"/>
            <p:cNvSpPr/>
            <p:nvPr/>
          </p:nvSpPr>
          <p:spPr>
            <a:xfrm rot="5400000">
              <a:off x="3115100" y="6164196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等腰三角形 371"/>
            <p:cNvSpPr/>
            <p:nvPr/>
          </p:nvSpPr>
          <p:spPr>
            <a:xfrm rot="5400000">
              <a:off x="-61373" y="5794052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等腰三角形 372"/>
            <p:cNvSpPr/>
            <p:nvPr/>
          </p:nvSpPr>
          <p:spPr>
            <a:xfrm rot="5400000">
              <a:off x="1209216" y="579405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等腰三角形 373"/>
            <p:cNvSpPr/>
            <p:nvPr/>
          </p:nvSpPr>
          <p:spPr>
            <a:xfrm rot="16200000">
              <a:off x="573922" y="5794052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等腰三角形 374"/>
            <p:cNvSpPr/>
            <p:nvPr/>
          </p:nvSpPr>
          <p:spPr>
            <a:xfrm rot="5400000">
              <a:off x="2479805" y="579405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等腰三角形 375"/>
            <p:cNvSpPr/>
            <p:nvPr/>
          </p:nvSpPr>
          <p:spPr>
            <a:xfrm rot="16200000">
              <a:off x="1844511" y="5794052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等腰三角形 376"/>
            <p:cNvSpPr/>
            <p:nvPr/>
          </p:nvSpPr>
          <p:spPr>
            <a:xfrm rot="5400000">
              <a:off x="573922" y="542725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等腰三角形 377"/>
            <p:cNvSpPr/>
            <p:nvPr/>
          </p:nvSpPr>
          <p:spPr>
            <a:xfrm rot="16200000">
              <a:off x="-61372" y="5427254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等腰三角形 378"/>
            <p:cNvSpPr/>
            <p:nvPr/>
          </p:nvSpPr>
          <p:spPr>
            <a:xfrm rot="16200000">
              <a:off x="1209217" y="5427254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等腰三角形 379"/>
            <p:cNvSpPr/>
            <p:nvPr/>
          </p:nvSpPr>
          <p:spPr>
            <a:xfrm rot="5400000">
              <a:off x="-61373" y="5057110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等腰三角形 380"/>
            <p:cNvSpPr/>
            <p:nvPr/>
          </p:nvSpPr>
          <p:spPr>
            <a:xfrm rot="5400000">
              <a:off x="1209216" y="5057110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等腰三角形 381"/>
            <p:cNvSpPr/>
            <p:nvPr/>
          </p:nvSpPr>
          <p:spPr>
            <a:xfrm rot="16200000">
              <a:off x="573922" y="5057110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等腰三角形 382"/>
            <p:cNvSpPr/>
            <p:nvPr/>
          </p:nvSpPr>
          <p:spPr>
            <a:xfrm rot="5400000">
              <a:off x="573922" y="4690312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等腰三角形 383"/>
            <p:cNvSpPr/>
            <p:nvPr/>
          </p:nvSpPr>
          <p:spPr>
            <a:xfrm rot="16200000">
              <a:off x="-61372" y="469031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等腰三角形 384"/>
            <p:cNvSpPr/>
            <p:nvPr/>
          </p:nvSpPr>
          <p:spPr>
            <a:xfrm rot="16200000">
              <a:off x="1209217" y="4690312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等腰三角形 385"/>
            <p:cNvSpPr/>
            <p:nvPr/>
          </p:nvSpPr>
          <p:spPr>
            <a:xfrm rot="5400000">
              <a:off x="-61373" y="4320168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等腰三角形 386"/>
            <p:cNvSpPr/>
            <p:nvPr/>
          </p:nvSpPr>
          <p:spPr>
            <a:xfrm rot="16200000">
              <a:off x="573922" y="4320168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等腰三角形 387"/>
            <p:cNvSpPr/>
            <p:nvPr/>
          </p:nvSpPr>
          <p:spPr>
            <a:xfrm rot="16200000">
              <a:off x="-61372" y="3953370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等腰三角形 388"/>
            <p:cNvSpPr/>
            <p:nvPr/>
          </p:nvSpPr>
          <p:spPr>
            <a:xfrm rot="5400000">
              <a:off x="-61373" y="358322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等腰三角形 389"/>
            <p:cNvSpPr/>
            <p:nvPr/>
          </p:nvSpPr>
          <p:spPr>
            <a:xfrm rot="16200000">
              <a:off x="-61372" y="3216428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265" y="2586355"/>
            <a:ext cx="742950" cy="834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306830" y="701040"/>
            <a:ext cx="3455035" cy="6123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/>
              <a:t>自强不息(《周易·彖传、乾》)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九五之尊(《周易·乾卦》)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群龙无首(《周易·乾用九》)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虎视眈眈(《周易·颐·六四》)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云行雨施(《周易·乾、文言》)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反目成仇(《周易·小畜》)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谦谦君子(《周易·象传·谦》)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日月合璧(《周易参同契》)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立竿见影(《周易参同契》)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正大光明(《周易·离卦》)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物极必反(《否·泰卦义》)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殊途同归(《周易·系辞下》)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否极泰来(《周易·否、泰卦》)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</p:txBody>
      </p:sp>
      <p:sp>
        <p:nvSpPr>
          <p:cNvPr id="2" name="文本框 1"/>
          <p:cNvSpPr txBox="1"/>
          <p:nvPr/>
        </p:nvSpPr>
        <p:spPr>
          <a:xfrm>
            <a:off x="4678680" y="701040"/>
            <a:ext cx="2494280" cy="5692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ym typeface="+mn-ea"/>
              </a:rPr>
              <a:t>三阳开泰(《周易·泰卦》)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革故鼎新(《周易·杂卦传》)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文过饰非(《周易·贲卦》)</a:t>
            </a:r>
            <a:endParaRPr lang="zh-CN" altLang="en-US" sz="1400">
              <a:sym typeface="+mn-ea"/>
            </a:endParaRPr>
          </a:p>
          <a:p>
            <a:pPr algn="l"/>
            <a:endParaRPr lang="zh-CN" altLang="en-US" sz="1400">
              <a:sym typeface="+mn-ea"/>
            </a:endParaRPr>
          </a:p>
          <a:p>
            <a:pPr algn="l"/>
            <a:r>
              <a:rPr lang="zh-CN" altLang="en-US" sz="1400">
                <a:sym typeface="+mn-ea"/>
              </a:rPr>
              <a:t>防微杜渐(《周易·坤卦》)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天地玄黄(《周易·坤卦》)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结绳而治(《周易·系辞传》)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乐天知命(《周易·系辞上》)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洗心革面(《周易·系辞上》)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风雷激荡(《周易·益卦》)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止所当止(《周易·艮卦》)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乱极必治(《周易·蛊卦》)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不速之客(《周易·需卦》)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井冽寒泉(《周易·井卦》)</a:t>
            </a:r>
            <a:endParaRPr lang="zh-CN" altLang="en-US" sz="1400"/>
          </a:p>
          <a:p>
            <a:endParaRPr lang="zh-CN" altLang="en-US" sz="1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97305" y="767715"/>
            <a:ext cx="411099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对道家的影响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道生一，一生二，二生三，三生万物</a:t>
            </a:r>
            <a:endParaRPr lang="zh-CN" altLang="en-US" sz="1600"/>
          </a:p>
          <a:p>
            <a:pPr algn="l"/>
            <a:r>
              <a:rPr lang="zh-CN" altLang="en-US" sz="1600"/>
              <a:t>人法地，地法天，天法道，道法自然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对儒家的影响</a:t>
            </a:r>
            <a:endParaRPr lang="zh-CN" altLang="en-US" sz="1600">
              <a:solidFill>
                <a:schemeClr val="accent4">
                  <a:lumMod val="75000"/>
                </a:schemeClr>
              </a:solidFill>
            </a:endParaRPr>
          </a:p>
          <a:p>
            <a:pPr algn="l"/>
            <a:endParaRPr lang="zh-CN" altLang="en-US" sz="1600">
              <a:solidFill>
                <a:schemeClr val="accent4">
                  <a:lumMod val="75000"/>
                </a:schemeClr>
              </a:solidFill>
            </a:endParaRPr>
          </a:p>
          <a:p>
            <a:pPr algn="l"/>
            <a:r>
              <a:rPr lang="zh-CN" altLang="en-US" sz="1600">
                <a:solidFill>
                  <a:schemeClr val="tx1"/>
                </a:solidFill>
              </a:rPr>
              <a:t>中庸之道：天命之谓性；率性之谓道；修道之谓教</a:t>
            </a:r>
            <a:endParaRPr lang="zh-CN" altLang="en-US" sz="1600">
              <a:solidFill>
                <a:schemeClr val="tx1"/>
              </a:solidFill>
            </a:endParaRPr>
          </a:p>
          <a:p>
            <a:pPr algn="l"/>
            <a:r>
              <a:rPr lang="zh-CN" altLang="en-US" sz="1600">
                <a:solidFill>
                  <a:schemeClr val="tx1"/>
                </a:solidFill>
              </a:rPr>
              <a:t>仁义礼智信</a:t>
            </a:r>
            <a:endParaRPr lang="zh-CN" altLang="en-US" sz="1600">
              <a:solidFill>
                <a:schemeClr val="tx1"/>
              </a:solidFill>
            </a:endParaRPr>
          </a:p>
          <a:p>
            <a:pPr algn="l"/>
            <a:r>
              <a:rPr lang="zh-CN" altLang="en-US" sz="1600">
                <a:solidFill>
                  <a:schemeClr val="tx1"/>
                </a:solidFill>
              </a:rPr>
              <a:t>三纲五常</a:t>
            </a:r>
            <a:endParaRPr lang="zh-CN" altLang="en-US" sz="1600">
              <a:solidFill>
                <a:schemeClr val="accent4">
                  <a:lumMod val="75000"/>
                </a:schemeClr>
              </a:solidFill>
            </a:endParaRPr>
          </a:p>
          <a:p>
            <a:pPr algn="l"/>
            <a:endParaRPr lang="zh-CN" altLang="en-US" sz="1600"/>
          </a:p>
          <a:p>
            <a:pPr algn="l"/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对中医的影响</a:t>
            </a:r>
            <a:endParaRPr lang="zh-CN" altLang="en-US" sz="1600"/>
          </a:p>
          <a:p>
            <a:pPr algn="l"/>
            <a:r>
              <a:rPr lang="zh-CN" altLang="en-US" sz="1600"/>
              <a:t>《黄帝内经》，脏腑、经络、针灸</a:t>
            </a:r>
            <a:endParaRPr lang="zh-CN" altLang="en-US" sz="1600"/>
          </a:p>
          <a:p>
            <a:pPr algn="l"/>
            <a:r>
              <a:rPr lang="zh-CN" altLang="en-US" sz="1600"/>
              <a:t>《神农本草经》的八卦取象</a:t>
            </a:r>
            <a:endParaRPr lang="zh-CN" altLang="en-US" sz="1600"/>
          </a:p>
          <a:p>
            <a:pPr algn="l"/>
            <a:r>
              <a:rPr lang="zh-CN" altLang="en-US" sz="1600"/>
              <a:t>《伤寒论》的六经学说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6465570" y="767715"/>
            <a:ext cx="3434080" cy="3291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chemeClr val="accent4">
                    <a:lumMod val="75000"/>
                  </a:schemeClr>
                </a:solidFill>
                <a:sym typeface="+mn-ea"/>
              </a:rPr>
              <a:t>对军事理论的影响</a:t>
            </a:r>
            <a:endParaRPr lang="zh-CN" altLang="en-US" sz="1600"/>
          </a:p>
          <a:p>
            <a:pPr algn="l"/>
            <a:r>
              <a:rPr lang="zh-CN" altLang="en-US" sz="1600">
                <a:sym typeface="+mn-ea"/>
              </a:rPr>
              <a:t>《通鉴答问》</a:t>
            </a:r>
            <a:endParaRPr lang="zh-CN" altLang="en-US" sz="1600"/>
          </a:p>
          <a:p>
            <a:pPr algn="l"/>
            <a:r>
              <a:rPr lang="zh-CN" altLang="en-US" sz="1600">
                <a:sym typeface="+mn-ea"/>
              </a:rPr>
              <a:t>《孙子兵法》，日有短长，月有死生</a:t>
            </a:r>
            <a:endParaRPr lang="zh-CN" altLang="en-US" sz="1600"/>
          </a:p>
          <a:p>
            <a:pPr algn="l"/>
            <a:r>
              <a:rPr lang="zh-CN" altLang="en-US" sz="1600">
                <a:sym typeface="+mn-ea"/>
              </a:rPr>
              <a:t>八卦阵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>
                <a:solidFill>
                  <a:schemeClr val="accent4">
                    <a:lumMod val="75000"/>
                  </a:schemeClr>
                </a:solidFill>
                <a:sym typeface="+mn-ea"/>
              </a:rPr>
              <a:t>对武术发展的影响</a:t>
            </a:r>
            <a:endParaRPr lang="zh-CN" altLang="en-US" sz="1600"/>
          </a:p>
          <a:p>
            <a:pPr algn="l"/>
            <a:r>
              <a:rPr lang="zh-CN" altLang="en-US" sz="1600">
                <a:sym typeface="+mn-ea"/>
              </a:rPr>
              <a:t>“君子以除戎器，戒不虞”</a:t>
            </a:r>
            <a:endParaRPr lang="zh-CN" altLang="en-US" sz="1600"/>
          </a:p>
          <a:p>
            <a:pPr algn="l"/>
            <a:r>
              <a:rPr lang="zh-CN" altLang="en-US" sz="1600">
                <a:sym typeface="+mn-ea"/>
              </a:rPr>
              <a:t>八卦掌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>
                <a:solidFill>
                  <a:schemeClr val="accent4">
                    <a:lumMod val="75000"/>
                  </a:schemeClr>
                </a:solidFill>
                <a:sym typeface="+mn-ea"/>
              </a:rPr>
              <a:t>对建筑风水的影响</a:t>
            </a:r>
            <a:endParaRPr lang="zh-CN" altLang="en-US" sz="1600"/>
          </a:p>
          <a:p>
            <a:pPr algn="l"/>
            <a:r>
              <a:rPr lang="en-US" altLang="zh-CN" sz="1600">
                <a:sym typeface="+mn-ea"/>
              </a:rPr>
              <a:t>“9梁18柱”</a:t>
            </a:r>
            <a:endParaRPr lang="en-US" altLang="zh-CN" sz="1600"/>
          </a:p>
          <a:p>
            <a:pPr algn="l"/>
            <a:r>
              <a:rPr lang="zh-CN" altLang="en-US" sz="1600">
                <a:sym typeface="+mn-ea"/>
              </a:rPr>
              <a:t>睡姿的朝向</a:t>
            </a:r>
            <a:endParaRPr lang="zh-CN" altLang="en-US" sz="1600"/>
          </a:p>
          <a:p>
            <a:pPr algn="l"/>
            <a:r>
              <a:rPr lang="zh-CN" altLang="en-US" sz="1600">
                <a:sym typeface="+mn-ea"/>
              </a:rPr>
              <a:t>墓地的选择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16200000">
            <a:off x="9600001" y="-320993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10235294" y="-320993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6200000">
            <a:off x="10870588" y="-320993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5400000">
            <a:off x="11505882" y="-320993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9600001" y="4747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235294" y="4747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10870588" y="47478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11505882" y="47478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6200000">
            <a:off x="10870588" y="41594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1505882" y="415948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10870588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6200000">
            <a:off x="11505882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6200000">
            <a:off x="10870588" y="1152888"/>
            <a:ext cx="736941" cy="635294"/>
          </a:xfrm>
          <a:prstGeom prst="triangl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5400000">
            <a:off x="11505882" y="115288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6200000">
            <a:off x="11505882" y="152135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11505883" y="1521356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10235292" y="415947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84505" y="1463675"/>
            <a:ext cx="936942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易经中蕴含了宇宙的奥秘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  <a:p>
            <a:pPr algn="l"/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                                         </a:t>
            </a:r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-</a:t>
            </a:r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曾仕强</a:t>
            </a:r>
            <a:endParaRPr lang="zh-CN" altLang="en-US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4505" y="3845560"/>
            <a:ext cx="8982710" cy="122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学好易经</a:t>
            </a:r>
            <a:r>
              <a:rPr lang="en-US" altLang="zh-CN" sz="2800" dirty="0">
                <a:solidFill>
                  <a:schemeClr val="accent1"/>
                </a:solidFill>
                <a:latin typeface="+mn-ea"/>
              </a:rPr>
              <a:t>64</a:t>
            </a:r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卦，走遍天下都不怕</a:t>
            </a:r>
            <a:endParaRPr lang="zh-CN" altLang="en-US" sz="280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000" dirty="0">
                <a:solidFill>
                  <a:schemeClr val="accent1"/>
                </a:solidFill>
                <a:latin typeface="+mn-ea"/>
              </a:rPr>
              <a:t>                                                                                                                  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+mn-ea"/>
                <a:sym typeface="+mn-ea"/>
              </a:rPr>
              <a:t>曾阿胜</a:t>
            </a:r>
            <a:endParaRPr lang="en-US" altLang="zh-CN" dirty="0">
              <a:solidFill>
                <a:schemeClr val="accent1"/>
              </a:solidFill>
              <a:latin typeface="+mn-ea"/>
              <a:sym typeface="+mn-ea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>
            <a:off x="8329413" y="412600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5400000">
            <a:off x="8964706" y="412600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6200000">
            <a:off x="9600000" y="412600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5400000">
            <a:off x="10235294" y="412600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5400000">
            <a:off x="8329413" y="78107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16200000">
            <a:off x="8964706" y="78107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rot="5400000">
            <a:off x="9600000" y="781071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 rot="16200000">
            <a:off x="10235294" y="781071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16200000">
            <a:off x="9600000" y="114954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5400000">
            <a:off x="10235294" y="1149541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5400000">
            <a:off x="9600000" y="151801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6200000">
            <a:off x="10235294" y="151801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6200000">
            <a:off x="9600000" y="188648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5400000">
            <a:off x="10235294" y="188648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5400000">
            <a:off x="8964704" y="1149540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5400000">
            <a:off x="10870587" y="151466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6200000">
            <a:off x="10870588" y="1883129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400000">
            <a:off x="11505882" y="1893176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6200000">
            <a:off x="11505883" y="2261644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5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5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97305" y="767715"/>
            <a:ext cx="41109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用易经维度来打战：《孙子兵法》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1297305" y="1440180"/>
            <a:ext cx="74980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chemeClr val="tx1"/>
                </a:solidFill>
                <a:sym typeface="+mn-ea"/>
              </a:rPr>
              <a:t>故经之以五事，校之以计而索其情：一曰道，二曰天，三曰地，四曰将，五曰法。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75000"/>
                  </a:schemeClr>
                </a:solidFill>
                <a:sym typeface="+mn-ea"/>
              </a:rPr>
              <a:t>道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者，令民与上同意也，故可以与之死，可以与之生，而不畏危。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75000"/>
                  </a:schemeClr>
                </a:solidFill>
                <a:sym typeface="+mn-ea"/>
              </a:rPr>
              <a:t>天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者，阴阳、寒暑、时制也。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75000"/>
                  </a:schemeClr>
                </a:solidFill>
                <a:sym typeface="+mn-ea"/>
              </a:rPr>
              <a:t>地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者，远近、险易、广狭、死生也。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75000"/>
                  </a:schemeClr>
                </a:solidFill>
                <a:sym typeface="+mn-ea"/>
              </a:rPr>
              <a:t>将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者，智、信、仁、勇、严也。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75000"/>
                  </a:schemeClr>
                </a:solidFill>
                <a:sym typeface="+mn-ea"/>
              </a:rPr>
              <a:t>法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者，曲制、官道、主用也。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600">
                <a:solidFill>
                  <a:schemeClr val="tx1"/>
                </a:solidFill>
                <a:sym typeface="+mn-ea"/>
              </a:rPr>
              <a:t>凡此五者，将莫不闻，知之者胜，不知者不胜。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81430" y="3797935"/>
            <a:ext cx="1783080" cy="2268855"/>
            <a:chOff x="2018" y="5981"/>
            <a:chExt cx="2808" cy="3573"/>
          </a:xfrm>
        </p:grpSpPr>
        <p:sp>
          <p:nvSpPr>
            <p:cNvPr id="7" name="文本框 6"/>
            <p:cNvSpPr txBox="1"/>
            <p:nvPr/>
          </p:nvSpPr>
          <p:spPr>
            <a:xfrm>
              <a:off x="2866" y="5981"/>
              <a:ext cx="6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道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26" y="7081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民心向背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18" y="8538"/>
              <a:ext cx="280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建立想象共同体</a:t>
              </a:r>
              <a:endParaRPr lang="zh-CN" altLang="en-US"/>
            </a:p>
            <a:p>
              <a:r>
                <a:rPr lang="zh-CN" altLang="en-US"/>
                <a:t>建立认同感</a:t>
              </a:r>
              <a:endParaRPr lang="zh-CN" altLang="en-US"/>
            </a:p>
          </p:txBody>
        </p:sp>
        <p:cxnSp>
          <p:nvCxnSpPr>
            <p:cNvPr id="10" name="直接箭头连接符 9"/>
            <p:cNvCxnSpPr>
              <a:stCxn id="7" idx="2"/>
              <a:endCxn id="8" idx="0"/>
            </p:cNvCxnSpPr>
            <p:nvPr/>
          </p:nvCxnSpPr>
          <p:spPr>
            <a:xfrm>
              <a:off x="3190" y="6574"/>
              <a:ext cx="0" cy="5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8" idx="2"/>
            </p:cNvCxnSpPr>
            <p:nvPr/>
          </p:nvCxnSpPr>
          <p:spPr>
            <a:xfrm flipH="1">
              <a:off x="3184" y="7674"/>
              <a:ext cx="6" cy="9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3348355" y="3792855"/>
            <a:ext cx="1783080" cy="2268855"/>
            <a:chOff x="5273" y="5973"/>
            <a:chExt cx="2808" cy="3573"/>
          </a:xfrm>
        </p:grpSpPr>
        <p:sp>
          <p:nvSpPr>
            <p:cNvPr id="18" name="文本框 17"/>
            <p:cNvSpPr txBox="1"/>
            <p:nvPr/>
          </p:nvSpPr>
          <p:spPr>
            <a:xfrm>
              <a:off x="6121" y="5973"/>
              <a:ext cx="6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天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81" y="7073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天象、气候</a:t>
              </a:r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73" y="8530"/>
              <a:ext cx="280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建立对趋势判断</a:t>
              </a:r>
              <a:endParaRPr lang="zh-CN" altLang="en-US"/>
            </a:p>
            <a:p>
              <a:r>
                <a:rPr lang="zh-CN" altLang="en-US"/>
                <a:t>顺势而为</a:t>
              </a:r>
              <a:endParaRPr lang="zh-CN" altLang="en-US"/>
            </a:p>
          </p:txBody>
        </p:sp>
        <p:cxnSp>
          <p:nvCxnSpPr>
            <p:cNvPr id="21" name="直接箭头连接符 20"/>
            <p:cNvCxnSpPr>
              <a:stCxn id="18" idx="2"/>
              <a:endCxn id="19" idx="0"/>
            </p:cNvCxnSpPr>
            <p:nvPr/>
          </p:nvCxnSpPr>
          <p:spPr>
            <a:xfrm>
              <a:off x="6458" y="6553"/>
              <a:ext cx="180" cy="5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9" idx="2"/>
            </p:cNvCxnSpPr>
            <p:nvPr/>
          </p:nvCxnSpPr>
          <p:spPr>
            <a:xfrm flipH="1">
              <a:off x="6632" y="7653"/>
              <a:ext cx="6" cy="9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5233670" y="3763010"/>
            <a:ext cx="1750060" cy="2545715"/>
            <a:chOff x="8242" y="5926"/>
            <a:chExt cx="2756" cy="4009"/>
          </a:xfrm>
        </p:grpSpPr>
        <p:sp>
          <p:nvSpPr>
            <p:cNvPr id="23" name="文本框 22"/>
            <p:cNvSpPr txBox="1"/>
            <p:nvPr/>
          </p:nvSpPr>
          <p:spPr>
            <a:xfrm>
              <a:off x="9090" y="5926"/>
              <a:ext cx="6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地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550" y="7026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/>
                <a:t>地形、地势（</a:t>
              </a:r>
              <a:endParaRPr lang="zh-CN" altLang="en-US"/>
            </a:p>
            <a:p>
              <a:pPr algn="l"/>
              <a:r>
                <a:rPr lang="zh-CN" altLang="en-US">
                  <a:sym typeface="+mn-ea"/>
                </a:rPr>
                <a:t>狭窄、广阔</a:t>
              </a:r>
              <a:r>
                <a:rPr lang="zh-CN" altLang="en-US"/>
                <a:t>）</a:t>
              </a:r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242" y="8483"/>
              <a:ext cx="2088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行业天花板</a:t>
              </a:r>
              <a:endParaRPr lang="zh-CN" altLang="en-US"/>
            </a:p>
            <a:p>
              <a:r>
                <a:rPr lang="zh-CN" altLang="en-US"/>
                <a:t>大格局</a:t>
              </a:r>
              <a:endParaRPr lang="zh-CN" altLang="en-US"/>
            </a:p>
            <a:p>
              <a:r>
                <a:rPr lang="zh-CN" altLang="en-US"/>
                <a:t>降维打击</a:t>
              </a:r>
              <a:endParaRPr lang="zh-CN" altLang="en-US"/>
            </a:p>
          </p:txBody>
        </p:sp>
        <p:cxnSp>
          <p:nvCxnSpPr>
            <p:cNvPr id="26" name="直接箭头连接符 25"/>
            <p:cNvCxnSpPr>
              <a:stCxn id="23" idx="2"/>
              <a:endCxn id="24" idx="0"/>
            </p:cNvCxnSpPr>
            <p:nvPr/>
          </p:nvCxnSpPr>
          <p:spPr>
            <a:xfrm>
              <a:off x="9414" y="6506"/>
              <a:ext cx="360" cy="5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24" idx="2"/>
            </p:cNvCxnSpPr>
            <p:nvPr/>
          </p:nvCxnSpPr>
          <p:spPr>
            <a:xfrm>
              <a:off x="9774" y="8042"/>
              <a:ext cx="12" cy="30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7240905" y="3763010"/>
            <a:ext cx="1325880" cy="2407285"/>
            <a:chOff x="11403" y="5926"/>
            <a:chExt cx="2088" cy="3791"/>
          </a:xfrm>
        </p:grpSpPr>
        <p:sp>
          <p:nvSpPr>
            <p:cNvPr id="28" name="文本框 27"/>
            <p:cNvSpPr txBox="1"/>
            <p:nvPr/>
          </p:nvSpPr>
          <p:spPr>
            <a:xfrm>
              <a:off x="12120" y="5926"/>
              <a:ext cx="6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将</a:t>
              </a:r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943" y="7039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将军</a:t>
              </a:r>
              <a:endParaRPr lang="zh-CN" altLang="en-US"/>
            </a:p>
          </p:txBody>
        </p:sp>
        <p:cxnSp>
          <p:nvCxnSpPr>
            <p:cNvPr id="30" name="直接箭头连接符 29"/>
            <p:cNvCxnSpPr>
              <a:stCxn id="28" idx="2"/>
              <a:endCxn id="29" idx="0"/>
            </p:cNvCxnSpPr>
            <p:nvPr/>
          </p:nvCxnSpPr>
          <p:spPr>
            <a:xfrm>
              <a:off x="12444" y="6506"/>
              <a:ext cx="3" cy="53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29" idx="2"/>
            </p:cNvCxnSpPr>
            <p:nvPr/>
          </p:nvCxnSpPr>
          <p:spPr>
            <a:xfrm flipH="1">
              <a:off x="12441" y="7619"/>
              <a:ext cx="6" cy="9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11403" y="8701"/>
              <a:ext cx="208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方向定了</a:t>
              </a:r>
              <a:endParaRPr lang="zh-CN" altLang="en-US"/>
            </a:p>
            <a:p>
              <a:r>
                <a:rPr lang="zh-CN" altLang="en-US"/>
                <a:t>执行靠干部</a:t>
              </a:r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010650" y="3733165"/>
            <a:ext cx="1097280" cy="2130425"/>
            <a:chOff x="14190" y="5879"/>
            <a:chExt cx="1728" cy="3355"/>
          </a:xfrm>
        </p:grpSpPr>
        <p:sp>
          <p:nvSpPr>
            <p:cNvPr id="33" name="文本框 32"/>
            <p:cNvSpPr txBox="1"/>
            <p:nvPr/>
          </p:nvSpPr>
          <p:spPr>
            <a:xfrm>
              <a:off x="14907" y="5879"/>
              <a:ext cx="6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法</a:t>
              </a: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4730" y="6992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制度</a:t>
              </a:r>
              <a:endParaRPr lang="zh-CN" altLang="en-US"/>
            </a:p>
          </p:txBody>
        </p:sp>
        <p:cxnSp>
          <p:nvCxnSpPr>
            <p:cNvPr id="35" name="直接箭头连接符 34"/>
            <p:cNvCxnSpPr>
              <a:stCxn id="33" idx="2"/>
              <a:endCxn id="34" idx="0"/>
            </p:cNvCxnSpPr>
            <p:nvPr/>
          </p:nvCxnSpPr>
          <p:spPr>
            <a:xfrm>
              <a:off x="15231" y="6459"/>
              <a:ext cx="3" cy="53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34" idx="2"/>
            </p:cNvCxnSpPr>
            <p:nvPr/>
          </p:nvCxnSpPr>
          <p:spPr>
            <a:xfrm flipH="1">
              <a:off x="15228" y="7572"/>
              <a:ext cx="6" cy="9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14190" y="8654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贯彻执行</a:t>
              </a:r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矩形 5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矩形 434"/>
          <p:cNvSpPr/>
          <p:nvPr/>
        </p:nvSpPr>
        <p:spPr>
          <a:xfrm>
            <a:off x="3008077" y="2379066"/>
            <a:ext cx="439136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算一个卦？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2" name="组合 271"/>
          <p:cNvGrpSpPr/>
          <p:nvPr/>
        </p:nvGrpSpPr>
        <p:grpSpPr>
          <a:xfrm>
            <a:off x="5203760" y="-369459"/>
            <a:ext cx="6988240" cy="4421651"/>
            <a:chOff x="5203760" y="-369459"/>
            <a:chExt cx="6988240" cy="4421651"/>
          </a:xfrm>
        </p:grpSpPr>
        <p:sp>
          <p:nvSpPr>
            <p:cNvPr id="273" name="等腰三角形 272"/>
            <p:cNvSpPr/>
            <p:nvPr/>
          </p:nvSpPr>
          <p:spPr>
            <a:xfrm rot="16200000">
              <a:off x="11505882" y="-3186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等腰三角形 273"/>
            <p:cNvSpPr/>
            <p:nvPr/>
          </p:nvSpPr>
          <p:spPr>
            <a:xfrm rot="16200000">
              <a:off x="10235292" y="-3186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等腰三角形 275"/>
            <p:cNvSpPr/>
            <p:nvPr/>
          </p:nvSpPr>
          <p:spPr>
            <a:xfrm rot="5400000">
              <a:off x="10870586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等腰三角形 277"/>
            <p:cNvSpPr/>
            <p:nvPr/>
          </p:nvSpPr>
          <p:spPr>
            <a:xfrm rot="16200000">
              <a:off x="8964703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等腰三角形 285"/>
            <p:cNvSpPr/>
            <p:nvPr/>
          </p:nvSpPr>
          <p:spPr>
            <a:xfrm rot="5400000">
              <a:off x="9599997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等腰三角形 286"/>
            <p:cNvSpPr/>
            <p:nvPr/>
          </p:nvSpPr>
          <p:spPr>
            <a:xfrm rot="16200000">
              <a:off x="7694114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等腰三角形 287"/>
            <p:cNvSpPr/>
            <p:nvPr/>
          </p:nvSpPr>
          <p:spPr>
            <a:xfrm rot="5400000">
              <a:off x="8329408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等腰三角形 288"/>
            <p:cNvSpPr/>
            <p:nvPr/>
          </p:nvSpPr>
          <p:spPr>
            <a:xfrm rot="16200000">
              <a:off x="6423525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等腰三角形 289"/>
            <p:cNvSpPr/>
            <p:nvPr/>
          </p:nvSpPr>
          <p:spPr>
            <a:xfrm rot="5400000">
              <a:off x="7058819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等腰三角形 290"/>
            <p:cNvSpPr/>
            <p:nvPr/>
          </p:nvSpPr>
          <p:spPr>
            <a:xfrm rot="16200000">
              <a:off x="10870587" y="51509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等腰三角形 291"/>
            <p:cNvSpPr/>
            <p:nvPr/>
          </p:nvSpPr>
          <p:spPr>
            <a:xfrm rot="5400000">
              <a:off x="11505881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等腰三角形 292"/>
            <p:cNvSpPr/>
            <p:nvPr/>
          </p:nvSpPr>
          <p:spPr>
            <a:xfrm rot="16200000">
              <a:off x="9599998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等腰三角形 293"/>
            <p:cNvSpPr/>
            <p:nvPr/>
          </p:nvSpPr>
          <p:spPr>
            <a:xfrm rot="16200000">
              <a:off x="8329409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等腰三角形 294"/>
            <p:cNvSpPr/>
            <p:nvPr/>
          </p:nvSpPr>
          <p:spPr>
            <a:xfrm rot="5400000">
              <a:off x="8964703" y="5150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等腰三角形 295"/>
            <p:cNvSpPr/>
            <p:nvPr/>
          </p:nvSpPr>
          <p:spPr>
            <a:xfrm rot="16200000">
              <a:off x="7058820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等腰三角形 296"/>
            <p:cNvSpPr/>
            <p:nvPr/>
          </p:nvSpPr>
          <p:spPr>
            <a:xfrm rot="5400000">
              <a:off x="7694114" y="5150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等腰三角形 297"/>
            <p:cNvSpPr/>
            <p:nvPr/>
          </p:nvSpPr>
          <p:spPr>
            <a:xfrm rot="16200000">
              <a:off x="11505882" y="418307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等腰三角形 298"/>
            <p:cNvSpPr/>
            <p:nvPr/>
          </p:nvSpPr>
          <p:spPr>
            <a:xfrm rot="16200000">
              <a:off x="10235292" y="418307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等腰三角形 299"/>
            <p:cNvSpPr/>
            <p:nvPr/>
          </p:nvSpPr>
          <p:spPr>
            <a:xfrm rot="5400000">
              <a:off x="10870586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等腰三角形 300"/>
            <p:cNvSpPr/>
            <p:nvPr/>
          </p:nvSpPr>
          <p:spPr>
            <a:xfrm rot="16200000">
              <a:off x="8964703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等腰三角形 301"/>
            <p:cNvSpPr/>
            <p:nvPr/>
          </p:nvSpPr>
          <p:spPr>
            <a:xfrm rot="5400000">
              <a:off x="9599997" y="41830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等腰三角形 302"/>
            <p:cNvSpPr/>
            <p:nvPr/>
          </p:nvSpPr>
          <p:spPr>
            <a:xfrm rot="16200000">
              <a:off x="7694114" y="41830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等腰三角形 303"/>
            <p:cNvSpPr/>
            <p:nvPr/>
          </p:nvSpPr>
          <p:spPr>
            <a:xfrm rot="16200000">
              <a:off x="6423525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等腰三角形 304"/>
            <p:cNvSpPr/>
            <p:nvPr/>
          </p:nvSpPr>
          <p:spPr>
            <a:xfrm rot="5400000">
              <a:off x="7058819" y="418307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等腰三角形 305"/>
            <p:cNvSpPr/>
            <p:nvPr/>
          </p:nvSpPr>
          <p:spPr>
            <a:xfrm rot="5400000">
              <a:off x="11505881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等腰三角形 306"/>
            <p:cNvSpPr/>
            <p:nvPr/>
          </p:nvSpPr>
          <p:spPr>
            <a:xfrm rot="16200000">
              <a:off x="9599998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等腰三角形 307"/>
            <p:cNvSpPr/>
            <p:nvPr/>
          </p:nvSpPr>
          <p:spPr>
            <a:xfrm rot="5400000">
              <a:off x="10235292" y="78845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等腰三角形 308"/>
            <p:cNvSpPr/>
            <p:nvPr/>
          </p:nvSpPr>
          <p:spPr>
            <a:xfrm rot="16200000">
              <a:off x="8329409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等腰三角形 309"/>
            <p:cNvSpPr/>
            <p:nvPr/>
          </p:nvSpPr>
          <p:spPr>
            <a:xfrm rot="5400000">
              <a:off x="8964703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等腰三角形 310"/>
            <p:cNvSpPr/>
            <p:nvPr/>
          </p:nvSpPr>
          <p:spPr>
            <a:xfrm rot="16200000">
              <a:off x="7058820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等腰三角形 311"/>
            <p:cNvSpPr/>
            <p:nvPr/>
          </p:nvSpPr>
          <p:spPr>
            <a:xfrm rot="5400000">
              <a:off x="7694114" y="78845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等腰三角形 312"/>
            <p:cNvSpPr/>
            <p:nvPr/>
          </p:nvSpPr>
          <p:spPr>
            <a:xfrm rot="5400000">
              <a:off x="6423525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等腰三角形 313"/>
            <p:cNvSpPr/>
            <p:nvPr/>
          </p:nvSpPr>
          <p:spPr>
            <a:xfrm rot="16200000">
              <a:off x="11505882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等腰三角形 314"/>
            <p:cNvSpPr/>
            <p:nvPr/>
          </p:nvSpPr>
          <p:spPr>
            <a:xfrm rot="16200000">
              <a:off x="10235292" y="115524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等腰三角形 315"/>
            <p:cNvSpPr/>
            <p:nvPr/>
          </p:nvSpPr>
          <p:spPr>
            <a:xfrm rot="5400000">
              <a:off x="10870586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等腰三角形 316"/>
            <p:cNvSpPr/>
            <p:nvPr/>
          </p:nvSpPr>
          <p:spPr>
            <a:xfrm rot="16200000">
              <a:off x="8964703" y="115524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等腰三角形 317"/>
            <p:cNvSpPr/>
            <p:nvPr/>
          </p:nvSpPr>
          <p:spPr>
            <a:xfrm rot="5400000">
              <a:off x="9599997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等腰三角形 318"/>
            <p:cNvSpPr/>
            <p:nvPr/>
          </p:nvSpPr>
          <p:spPr>
            <a:xfrm rot="16200000">
              <a:off x="7694114" y="1155249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等腰三角形 320"/>
            <p:cNvSpPr/>
            <p:nvPr/>
          </p:nvSpPr>
          <p:spPr>
            <a:xfrm rot="5400000">
              <a:off x="8329408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等腰三角形 323"/>
            <p:cNvSpPr/>
            <p:nvPr/>
          </p:nvSpPr>
          <p:spPr>
            <a:xfrm rot="16200000">
              <a:off x="6423525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等腰三角形 324"/>
            <p:cNvSpPr/>
            <p:nvPr/>
          </p:nvSpPr>
          <p:spPr>
            <a:xfrm rot="16200000">
              <a:off x="5152936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等腰三角形 325"/>
            <p:cNvSpPr/>
            <p:nvPr/>
          </p:nvSpPr>
          <p:spPr>
            <a:xfrm rot="16200000">
              <a:off x="10870587" y="152539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等腰三角形 326"/>
            <p:cNvSpPr/>
            <p:nvPr/>
          </p:nvSpPr>
          <p:spPr>
            <a:xfrm rot="16200000">
              <a:off x="9599998" y="1525393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等腰三角形 327"/>
            <p:cNvSpPr/>
            <p:nvPr/>
          </p:nvSpPr>
          <p:spPr>
            <a:xfrm rot="5400000">
              <a:off x="10235292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等腰三角形 328"/>
            <p:cNvSpPr/>
            <p:nvPr/>
          </p:nvSpPr>
          <p:spPr>
            <a:xfrm rot="16200000">
              <a:off x="8329409" y="152539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等腰三角形 329"/>
            <p:cNvSpPr/>
            <p:nvPr/>
          </p:nvSpPr>
          <p:spPr>
            <a:xfrm rot="5400000">
              <a:off x="8964703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等腰三角形 330"/>
            <p:cNvSpPr/>
            <p:nvPr/>
          </p:nvSpPr>
          <p:spPr>
            <a:xfrm rot="16200000">
              <a:off x="7058820" y="1525393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等腰三角形 331"/>
            <p:cNvSpPr/>
            <p:nvPr/>
          </p:nvSpPr>
          <p:spPr>
            <a:xfrm rot="5400000">
              <a:off x="7694114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等腰三角形 332"/>
            <p:cNvSpPr/>
            <p:nvPr/>
          </p:nvSpPr>
          <p:spPr>
            <a:xfrm rot="16200000">
              <a:off x="11505882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等腰三角形 333"/>
            <p:cNvSpPr/>
            <p:nvPr/>
          </p:nvSpPr>
          <p:spPr>
            <a:xfrm rot="16200000">
              <a:off x="10235292" y="1892191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等腰三角形 334"/>
            <p:cNvSpPr/>
            <p:nvPr/>
          </p:nvSpPr>
          <p:spPr>
            <a:xfrm rot="5400000">
              <a:off x="10870586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等腰三角形 335"/>
            <p:cNvSpPr/>
            <p:nvPr/>
          </p:nvSpPr>
          <p:spPr>
            <a:xfrm rot="16200000">
              <a:off x="8964703" y="189219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等腰三角形 336"/>
            <p:cNvSpPr/>
            <p:nvPr/>
          </p:nvSpPr>
          <p:spPr>
            <a:xfrm rot="5400000">
              <a:off x="9599997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等腰三角形 339"/>
            <p:cNvSpPr/>
            <p:nvPr/>
          </p:nvSpPr>
          <p:spPr>
            <a:xfrm rot="5400000">
              <a:off x="8329408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等腰三角形 341"/>
            <p:cNvSpPr/>
            <p:nvPr/>
          </p:nvSpPr>
          <p:spPr>
            <a:xfrm rot="16200000">
              <a:off x="10870587" y="2262335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等腰三角形 342"/>
            <p:cNvSpPr/>
            <p:nvPr/>
          </p:nvSpPr>
          <p:spPr>
            <a:xfrm rot="5400000">
              <a:off x="11505881" y="22623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等腰三角形 343"/>
            <p:cNvSpPr/>
            <p:nvPr/>
          </p:nvSpPr>
          <p:spPr>
            <a:xfrm rot="16200000">
              <a:off x="9599998" y="22623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等腰三角形 344"/>
            <p:cNvSpPr/>
            <p:nvPr/>
          </p:nvSpPr>
          <p:spPr>
            <a:xfrm rot="5400000">
              <a:off x="10235292" y="22623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等腰三角形 345"/>
            <p:cNvSpPr/>
            <p:nvPr/>
          </p:nvSpPr>
          <p:spPr>
            <a:xfrm rot="16200000">
              <a:off x="8329409" y="22623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等腰三角形 346"/>
            <p:cNvSpPr/>
            <p:nvPr/>
          </p:nvSpPr>
          <p:spPr>
            <a:xfrm rot="5400000">
              <a:off x="8964703" y="22623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等腰三角形 347"/>
            <p:cNvSpPr/>
            <p:nvPr/>
          </p:nvSpPr>
          <p:spPr>
            <a:xfrm rot="16200000">
              <a:off x="11505882" y="262913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等腰三角形 348"/>
            <p:cNvSpPr/>
            <p:nvPr/>
          </p:nvSpPr>
          <p:spPr>
            <a:xfrm rot="16200000">
              <a:off x="10235292" y="262913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等腰三角形 349"/>
            <p:cNvSpPr/>
            <p:nvPr/>
          </p:nvSpPr>
          <p:spPr>
            <a:xfrm rot="5400000">
              <a:off x="10870586" y="262913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等腰三角形 350"/>
            <p:cNvSpPr/>
            <p:nvPr/>
          </p:nvSpPr>
          <p:spPr>
            <a:xfrm rot="5400000">
              <a:off x="9599997" y="2629133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等腰三角形 351"/>
            <p:cNvSpPr/>
            <p:nvPr/>
          </p:nvSpPr>
          <p:spPr>
            <a:xfrm rot="16200000">
              <a:off x="9599998" y="299927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等腰三角形 352"/>
            <p:cNvSpPr/>
            <p:nvPr/>
          </p:nvSpPr>
          <p:spPr>
            <a:xfrm rot="5400000">
              <a:off x="10235292" y="299927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等腰三角形 353"/>
            <p:cNvSpPr/>
            <p:nvPr/>
          </p:nvSpPr>
          <p:spPr>
            <a:xfrm rot="16200000">
              <a:off x="11505882" y="3366075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等腰三角形 358"/>
            <p:cNvSpPr/>
            <p:nvPr/>
          </p:nvSpPr>
          <p:spPr>
            <a:xfrm rot="5400000">
              <a:off x="10870586" y="336607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等腰三角形 359"/>
            <p:cNvSpPr/>
            <p:nvPr/>
          </p:nvSpPr>
          <p:spPr>
            <a:xfrm rot="5400000">
              <a:off x="9599997" y="336607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1" name="组合 360"/>
          <p:cNvGrpSpPr/>
          <p:nvPr/>
        </p:nvGrpSpPr>
        <p:grpSpPr>
          <a:xfrm>
            <a:off x="-10549" y="3165604"/>
            <a:ext cx="3811767" cy="4051507"/>
            <a:chOff x="-10549" y="3165604"/>
            <a:chExt cx="3811767" cy="4051507"/>
          </a:xfrm>
        </p:grpSpPr>
        <p:sp>
          <p:nvSpPr>
            <p:cNvPr id="362" name="等腰三角形 361"/>
            <p:cNvSpPr/>
            <p:nvPr/>
          </p:nvSpPr>
          <p:spPr>
            <a:xfrm rot="5400000">
              <a:off x="-61373" y="653099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等腰三角形 362"/>
            <p:cNvSpPr/>
            <p:nvPr/>
          </p:nvSpPr>
          <p:spPr>
            <a:xfrm rot="5400000">
              <a:off x="1209216" y="6530994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等腰三角形 363"/>
            <p:cNvSpPr/>
            <p:nvPr/>
          </p:nvSpPr>
          <p:spPr>
            <a:xfrm rot="16200000">
              <a:off x="573922" y="6530994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等腰三角形 364"/>
            <p:cNvSpPr/>
            <p:nvPr/>
          </p:nvSpPr>
          <p:spPr>
            <a:xfrm rot="5400000">
              <a:off x="2479805" y="653099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等腰三角形 365"/>
            <p:cNvSpPr/>
            <p:nvPr/>
          </p:nvSpPr>
          <p:spPr>
            <a:xfrm rot="16200000">
              <a:off x="1844511" y="6530994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等腰三角形 366"/>
            <p:cNvSpPr/>
            <p:nvPr/>
          </p:nvSpPr>
          <p:spPr>
            <a:xfrm rot="5400000">
              <a:off x="573922" y="6164196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等腰三角形 367"/>
            <p:cNvSpPr/>
            <p:nvPr/>
          </p:nvSpPr>
          <p:spPr>
            <a:xfrm rot="16200000">
              <a:off x="-61372" y="616419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等腰三角形 368"/>
            <p:cNvSpPr/>
            <p:nvPr/>
          </p:nvSpPr>
          <p:spPr>
            <a:xfrm rot="5400000">
              <a:off x="1844511" y="616419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等腰三角形 369"/>
            <p:cNvSpPr/>
            <p:nvPr/>
          </p:nvSpPr>
          <p:spPr>
            <a:xfrm rot="16200000">
              <a:off x="1209217" y="6164196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等腰三角形 370"/>
            <p:cNvSpPr/>
            <p:nvPr/>
          </p:nvSpPr>
          <p:spPr>
            <a:xfrm rot="5400000">
              <a:off x="3115100" y="6164196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等腰三角形 371"/>
            <p:cNvSpPr/>
            <p:nvPr/>
          </p:nvSpPr>
          <p:spPr>
            <a:xfrm rot="5400000">
              <a:off x="-61373" y="5794052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等腰三角形 372"/>
            <p:cNvSpPr/>
            <p:nvPr/>
          </p:nvSpPr>
          <p:spPr>
            <a:xfrm rot="5400000">
              <a:off x="1209216" y="579405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等腰三角形 373"/>
            <p:cNvSpPr/>
            <p:nvPr/>
          </p:nvSpPr>
          <p:spPr>
            <a:xfrm rot="16200000">
              <a:off x="573922" y="5794052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等腰三角形 374"/>
            <p:cNvSpPr/>
            <p:nvPr/>
          </p:nvSpPr>
          <p:spPr>
            <a:xfrm rot="5400000">
              <a:off x="2479805" y="579405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等腰三角形 375"/>
            <p:cNvSpPr/>
            <p:nvPr/>
          </p:nvSpPr>
          <p:spPr>
            <a:xfrm rot="16200000">
              <a:off x="1844511" y="5794052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等腰三角形 376"/>
            <p:cNvSpPr/>
            <p:nvPr/>
          </p:nvSpPr>
          <p:spPr>
            <a:xfrm rot="5400000">
              <a:off x="573922" y="542725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等腰三角形 377"/>
            <p:cNvSpPr/>
            <p:nvPr/>
          </p:nvSpPr>
          <p:spPr>
            <a:xfrm rot="16200000">
              <a:off x="-61372" y="5427254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等腰三角形 378"/>
            <p:cNvSpPr/>
            <p:nvPr/>
          </p:nvSpPr>
          <p:spPr>
            <a:xfrm rot="16200000">
              <a:off x="1209217" y="5427254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等腰三角形 379"/>
            <p:cNvSpPr/>
            <p:nvPr/>
          </p:nvSpPr>
          <p:spPr>
            <a:xfrm rot="5400000">
              <a:off x="-61373" y="5057110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等腰三角形 380"/>
            <p:cNvSpPr/>
            <p:nvPr/>
          </p:nvSpPr>
          <p:spPr>
            <a:xfrm rot="5400000">
              <a:off x="1209216" y="5057110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等腰三角形 381"/>
            <p:cNvSpPr/>
            <p:nvPr/>
          </p:nvSpPr>
          <p:spPr>
            <a:xfrm rot="16200000">
              <a:off x="573922" y="5057110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等腰三角形 382"/>
            <p:cNvSpPr/>
            <p:nvPr/>
          </p:nvSpPr>
          <p:spPr>
            <a:xfrm rot="5400000">
              <a:off x="573922" y="4690312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等腰三角形 383"/>
            <p:cNvSpPr/>
            <p:nvPr/>
          </p:nvSpPr>
          <p:spPr>
            <a:xfrm rot="16200000">
              <a:off x="-61372" y="469031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等腰三角形 384"/>
            <p:cNvSpPr/>
            <p:nvPr/>
          </p:nvSpPr>
          <p:spPr>
            <a:xfrm rot="16200000">
              <a:off x="1209217" y="4690312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等腰三角形 385"/>
            <p:cNvSpPr/>
            <p:nvPr/>
          </p:nvSpPr>
          <p:spPr>
            <a:xfrm rot="5400000">
              <a:off x="-61373" y="4320168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等腰三角形 386"/>
            <p:cNvSpPr/>
            <p:nvPr/>
          </p:nvSpPr>
          <p:spPr>
            <a:xfrm rot="16200000">
              <a:off x="573922" y="4320168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等腰三角形 387"/>
            <p:cNvSpPr/>
            <p:nvPr/>
          </p:nvSpPr>
          <p:spPr>
            <a:xfrm rot="16200000">
              <a:off x="-61372" y="3953370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等腰三角形 388"/>
            <p:cNvSpPr/>
            <p:nvPr/>
          </p:nvSpPr>
          <p:spPr>
            <a:xfrm rot="5400000">
              <a:off x="-61373" y="358322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等腰三角形 389"/>
            <p:cNvSpPr/>
            <p:nvPr/>
          </p:nvSpPr>
          <p:spPr>
            <a:xfrm rot="16200000">
              <a:off x="-61372" y="3216428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4-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3375" y="2466340"/>
            <a:ext cx="1219200" cy="1219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00785" y="489585"/>
            <a:ext cx="6812915" cy="2522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tx1"/>
                </a:solidFill>
              </a:rPr>
              <a:t>算卦的本质：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通过</a:t>
            </a:r>
            <a:r>
              <a:rPr lang="zh-CN" altLang="en-US" b="1" u="sng">
                <a:solidFill>
                  <a:schemeClr val="accent2">
                    <a:lumMod val="75000"/>
                  </a:schemeClr>
                </a:solidFill>
              </a:rPr>
              <a:t>算法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，演算出爻辞，代入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64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卦查询爻辞辞意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endParaRPr lang="zh-CN" altLang="en-US" sz="1400">
              <a:solidFill>
                <a:schemeClr val="tx1"/>
              </a:solidFill>
            </a:endParaRPr>
          </a:p>
          <a:p>
            <a:pPr algn="l"/>
            <a:r>
              <a:rPr lang="zh-CN" altLang="en-US" sz="1400">
                <a:solidFill>
                  <a:schemeClr val="tx1"/>
                </a:solidFill>
              </a:rPr>
              <a:t>罗盘、生辰八字、龟壳、</a:t>
            </a:r>
            <a:r>
              <a:rPr lang="zh-CN" altLang="en-US" sz="1400">
                <a:solidFill>
                  <a:schemeClr val="accent4">
                    <a:lumMod val="75000"/>
                  </a:schemeClr>
                </a:solidFill>
              </a:rPr>
              <a:t>蓍</a:t>
            </a:r>
            <a:r>
              <a:rPr lang="en-US" altLang="zh-CN" sz="1400">
                <a:solidFill>
                  <a:schemeClr val="accent4">
                    <a:lumMod val="75000"/>
                  </a:schemeClr>
                </a:solidFill>
              </a:rPr>
              <a:t>(shi)</a:t>
            </a:r>
            <a:r>
              <a:rPr lang="zh-CN" altLang="en-US" sz="1400">
                <a:solidFill>
                  <a:schemeClr val="accent4">
                    <a:lumMod val="75000"/>
                  </a:schemeClr>
                </a:solidFill>
              </a:rPr>
              <a:t>草</a:t>
            </a:r>
            <a:r>
              <a:rPr lang="en-US" altLang="zh-CN" sz="1400">
                <a:solidFill>
                  <a:schemeClr val="tx1"/>
                </a:solidFill>
              </a:rPr>
              <a:t>...</a:t>
            </a:r>
            <a:endParaRPr lang="zh-CN" altLang="en-US" sz="1400">
              <a:solidFill>
                <a:schemeClr val="tx1"/>
              </a:solidFill>
            </a:endParaRPr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1713865"/>
            <a:ext cx="6705600" cy="5029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00785" y="489585"/>
            <a:ext cx="68129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 sz="1400">
              <a:solidFill>
                <a:schemeClr val="tx1"/>
              </a:solidFill>
            </a:endParaRPr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</p:txBody>
      </p:sp>
      <p:sp>
        <p:nvSpPr>
          <p:cNvPr id="2" name="文本框 1"/>
          <p:cNvSpPr txBox="1"/>
          <p:nvPr/>
        </p:nvSpPr>
        <p:spPr>
          <a:xfrm>
            <a:off x="1143000" y="489585"/>
            <a:ext cx="10972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accent4">
                    <a:lumMod val="75000"/>
                  </a:schemeClr>
                </a:solidFill>
                <a:sym typeface="+mn-ea"/>
              </a:rPr>
              <a:t>蓍草起卦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70635" y="1365250"/>
            <a:ext cx="7498080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第一步：</a:t>
            </a:r>
            <a:endParaRPr lang="zh-CN" altLang="en-US"/>
          </a:p>
          <a:p>
            <a:pPr algn="l"/>
            <a:r>
              <a:rPr lang="zh-CN" altLang="en-US"/>
              <a:t>    取50根蓍草，去掉一根，只用49根参与演算；</a:t>
            </a:r>
            <a:endParaRPr lang="zh-CN" altLang="en-US"/>
          </a:p>
          <a:p>
            <a:pPr algn="l"/>
            <a:r>
              <a:rPr lang="zh-CN" altLang="en-US"/>
              <a:t>　　将49根蓍草任意分成两组，从其中一组取出一根，两组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共48根</a:t>
            </a:r>
            <a:r>
              <a:rPr lang="zh-CN" altLang="en-US"/>
              <a:t>；</a:t>
            </a:r>
            <a:endParaRPr lang="zh-CN" altLang="en-US"/>
          </a:p>
          <a:p>
            <a:pPr algn="l"/>
            <a:r>
              <a:rPr lang="zh-CN" altLang="en-US"/>
              <a:t>　　每组分别4根4根地取出，直至</a:t>
            </a:r>
            <a:r>
              <a:rPr lang="zh-CN" altLang="en-US">
                <a:solidFill>
                  <a:schemeClr val="tx1"/>
                </a:solidFill>
              </a:rPr>
              <a:t>每组留下4根或少于4根为余数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求余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zh-CN" altLang="en-US"/>
              <a:t>；</a:t>
            </a:r>
            <a:endParaRPr lang="zh-CN" altLang="en-US"/>
          </a:p>
          <a:p>
            <a:pPr algn="l"/>
            <a:r>
              <a:rPr lang="zh-CN" altLang="en-US"/>
              <a:t>　　若一组余数是4，则另一组余数也必定是4，即两组余数共8根；</a:t>
            </a:r>
            <a:endParaRPr lang="zh-CN" altLang="en-US"/>
          </a:p>
          <a:p>
            <a:pPr algn="l"/>
            <a:r>
              <a:rPr lang="zh-CN" altLang="en-US"/>
              <a:t>　　若一组余数是3，另一组余数不会是5，要再取出4根，余数必为1；</a:t>
            </a:r>
            <a:endParaRPr lang="zh-CN" altLang="en-US"/>
          </a:p>
          <a:p>
            <a:pPr algn="l"/>
            <a:r>
              <a:rPr lang="zh-CN" altLang="en-US"/>
              <a:t>　　若一组余数是1，另一组余数必定是3；</a:t>
            </a:r>
            <a:endParaRPr lang="zh-CN" altLang="en-US"/>
          </a:p>
          <a:p>
            <a:pPr algn="l"/>
            <a:r>
              <a:rPr lang="zh-CN" altLang="en-US"/>
              <a:t>　　若一组余数是2，另一组余数必定是2。</a:t>
            </a:r>
            <a:endParaRPr lang="zh-CN" altLang="en-US"/>
          </a:p>
          <a:p>
            <a:pPr algn="l"/>
            <a:r>
              <a:rPr lang="zh-CN" altLang="en-US"/>
              <a:t>　　可见，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两组余数相加必定是8或4</a:t>
            </a:r>
            <a:r>
              <a:rPr lang="zh-CN" altLang="en-US"/>
              <a:t>，去掉两组的余数，得:</a:t>
            </a:r>
            <a:endParaRPr lang="zh-CN" altLang="en-US"/>
          </a:p>
          <a:p>
            <a:pPr algn="l"/>
            <a:r>
              <a:rPr lang="zh-CN" altLang="en-US"/>
              <a:t>　　48-8＝40或48-4＝44，第一步完成。</a:t>
            </a:r>
            <a:endParaRPr lang="zh-CN" altLang="en-US"/>
          </a:p>
          <a:p>
            <a:pPr algn="l"/>
            <a:r>
              <a:rPr lang="zh-CN" altLang="en-US"/>
              <a:t>第二步：</a:t>
            </a:r>
            <a:endParaRPr lang="zh-CN" altLang="en-US"/>
          </a:p>
          <a:p>
            <a:pPr algn="l"/>
            <a:r>
              <a:rPr lang="en-US" altLang="zh-CN"/>
              <a:t>    </a:t>
            </a:r>
            <a:r>
              <a:rPr lang="zh-CN" altLang="en-US"/>
              <a:t>将第一步结果重新进行第一步操作</a:t>
            </a:r>
            <a:endParaRPr lang="zh-CN" altLang="en-US"/>
          </a:p>
          <a:p>
            <a:pPr algn="l"/>
            <a:r>
              <a:rPr lang="zh-CN" altLang="en-US"/>
              <a:t>第三部：</a:t>
            </a:r>
            <a:endParaRPr lang="zh-CN" altLang="en-US"/>
          </a:p>
          <a:p>
            <a:pPr algn="l"/>
            <a:r>
              <a:rPr lang="zh-CN" altLang="en-US"/>
              <a:t>    </a:t>
            </a:r>
            <a:r>
              <a:rPr lang="zh-CN" altLang="en-US">
                <a:sym typeface="+mn-ea"/>
              </a:rPr>
              <a:t>将第二步结果重新进行第一步操作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0" y="4895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accent4">
                    <a:lumMod val="75000"/>
                  </a:schemeClr>
                </a:solidFill>
                <a:sym typeface="+mn-ea"/>
              </a:rPr>
              <a:t>蓍草起卦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27550" y="181864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48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157220" y="280352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40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791200" y="280352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44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2556510" y="341630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32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3623945" y="341630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36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5220335" y="341630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36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270625" y="341630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40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2016125" y="395922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B0F0"/>
                </a:solidFill>
              </a:rPr>
              <a:t>24</a:t>
            </a:r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88285" y="395922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B0F0"/>
                </a:solidFill>
              </a:rPr>
              <a:t>28</a:t>
            </a:r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79470" y="395922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28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4035425" y="395922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B0F0"/>
                </a:solidFill>
              </a:rPr>
              <a:t>32</a:t>
            </a:r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08855" y="395922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28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379720" y="395922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32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988050" y="395922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32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6556375" y="395922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B0F0"/>
                </a:solidFill>
              </a:rPr>
              <a:t>36</a:t>
            </a:r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0265" y="18186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第一步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50265" y="28105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第二步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50265" y="393001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第三步</a:t>
            </a: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3534410" y="2134870"/>
            <a:ext cx="1032510" cy="675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6" idx="0"/>
          </p:cNvCxnSpPr>
          <p:nvPr/>
        </p:nvCxnSpPr>
        <p:spPr>
          <a:xfrm>
            <a:off x="4866640" y="2144395"/>
            <a:ext cx="1130300" cy="668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5" idx="1"/>
            <a:endCxn id="12" idx="0"/>
          </p:cNvCxnSpPr>
          <p:nvPr/>
        </p:nvCxnSpPr>
        <p:spPr>
          <a:xfrm flipH="1">
            <a:off x="2762250" y="2997200"/>
            <a:ext cx="394970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" idx="3"/>
            <a:endCxn id="13" idx="0"/>
          </p:cNvCxnSpPr>
          <p:nvPr/>
        </p:nvCxnSpPr>
        <p:spPr>
          <a:xfrm>
            <a:off x="3568700" y="2997200"/>
            <a:ext cx="260985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5385435" y="3051810"/>
            <a:ext cx="405765" cy="3644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6" idx="3"/>
            <a:endCxn id="15" idx="0"/>
          </p:cNvCxnSpPr>
          <p:nvPr/>
        </p:nvCxnSpPr>
        <p:spPr>
          <a:xfrm>
            <a:off x="6202680" y="2997200"/>
            <a:ext cx="273685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2" idx="1"/>
            <a:endCxn id="17" idx="0"/>
          </p:cNvCxnSpPr>
          <p:nvPr/>
        </p:nvCxnSpPr>
        <p:spPr>
          <a:xfrm flipH="1">
            <a:off x="2221865" y="3609975"/>
            <a:ext cx="334645" cy="358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18" idx="0"/>
          </p:cNvCxnSpPr>
          <p:nvPr/>
        </p:nvCxnSpPr>
        <p:spPr>
          <a:xfrm>
            <a:off x="2925445" y="3609975"/>
            <a:ext cx="68580" cy="358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1"/>
            <a:endCxn id="19" idx="0"/>
          </p:cNvCxnSpPr>
          <p:nvPr/>
        </p:nvCxnSpPr>
        <p:spPr>
          <a:xfrm flipH="1">
            <a:off x="3585210" y="3609975"/>
            <a:ext cx="38735" cy="358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3" idx="3"/>
            <a:endCxn id="20" idx="0"/>
          </p:cNvCxnSpPr>
          <p:nvPr/>
        </p:nvCxnSpPr>
        <p:spPr>
          <a:xfrm>
            <a:off x="4035425" y="3609975"/>
            <a:ext cx="205740" cy="358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4" idx="1"/>
            <a:endCxn id="21" idx="0"/>
          </p:cNvCxnSpPr>
          <p:nvPr/>
        </p:nvCxnSpPr>
        <p:spPr>
          <a:xfrm flipH="1">
            <a:off x="5014595" y="3609975"/>
            <a:ext cx="205740" cy="358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5580380" y="3621405"/>
            <a:ext cx="29210" cy="328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5" idx="1"/>
            <a:endCxn id="23" idx="0"/>
          </p:cNvCxnSpPr>
          <p:nvPr/>
        </p:nvCxnSpPr>
        <p:spPr>
          <a:xfrm flipH="1">
            <a:off x="6193790" y="3609975"/>
            <a:ext cx="76835" cy="358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5" idx="3"/>
          </p:cNvCxnSpPr>
          <p:nvPr/>
        </p:nvCxnSpPr>
        <p:spPr>
          <a:xfrm>
            <a:off x="6682105" y="3609975"/>
            <a:ext cx="37465" cy="32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775710" y="218313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-8</a:t>
            </a:r>
            <a:endParaRPr lang="en-US" altLang="zh-CN"/>
          </a:p>
        </p:txBody>
      </p:sp>
      <p:sp>
        <p:nvSpPr>
          <p:cNvPr id="43" name="文本框 42"/>
          <p:cNvSpPr txBox="1"/>
          <p:nvPr/>
        </p:nvSpPr>
        <p:spPr>
          <a:xfrm>
            <a:off x="5416550" y="224091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-4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850265" y="5043170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/>
              <a:t>第四部  将</a:t>
            </a:r>
            <a:r>
              <a:rPr lang="en-US" altLang="zh-CN"/>
              <a:t>24/28/32/36 </a:t>
            </a:r>
            <a:r>
              <a:rPr lang="zh-CN" altLang="en-US"/>
              <a:t>除以</a:t>
            </a:r>
            <a:r>
              <a:rPr lang="en-US" altLang="zh-CN"/>
              <a:t>4</a:t>
            </a:r>
            <a:r>
              <a:rPr lang="zh-CN" altLang="en-US"/>
              <a:t>，得，</a:t>
            </a:r>
            <a:r>
              <a:rPr lang="en-US" altLang="zh-CN"/>
              <a:t>6/7/8/9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        </a:t>
            </a:r>
            <a:r>
              <a:rPr lang="en-US" altLang="zh-CN"/>
              <a:t>6/8</a:t>
            </a:r>
            <a:r>
              <a:rPr lang="zh-CN" altLang="en-US"/>
              <a:t>阴爻：</a:t>
            </a:r>
            <a:r>
              <a:rPr lang="en-US" altLang="zh-CN"/>
              <a:t>6</a:t>
            </a:r>
            <a:r>
              <a:rPr lang="zh-CN" altLang="en-US"/>
              <a:t>少阴，</a:t>
            </a:r>
            <a:r>
              <a:rPr lang="en-US" altLang="zh-CN"/>
              <a:t>8</a:t>
            </a:r>
            <a:r>
              <a:rPr lang="zh-CN" altLang="en-US"/>
              <a:t>老阴，</a:t>
            </a:r>
            <a:r>
              <a:rPr lang="en-US" altLang="zh-CN"/>
              <a:t>7/9</a:t>
            </a:r>
            <a:r>
              <a:rPr lang="zh-CN" altLang="en-US"/>
              <a:t>阳爻：</a:t>
            </a:r>
            <a:r>
              <a:rPr lang="en-US" altLang="zh-CN"/>
              <a:t>7</a:t>
            </a:r>
            <a:r>
              <a:rPr lang="zh-CN" altLang="en-US"/>
              <a:t>少阳，</a:t>
            </a:r>
            <a:r>
              <a:rPr lang="en-US" altLang="zh-CN"/>
              <a:t>9</a:t>
            </a:r>
            <a:r>
              <a:rPr lang="zh-CN" altLang="en-US"/>
              <a:t>老阳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844550" y="5951855"/>
            <a:ext cx="486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第五部  一到四重复</a:t>
            </a:r>
            <a:r>
              <a:rPr lang="en-US" altLang="zh-CN"/>
              <a:t>3</a:t>
            </a:r>
            <a:r>
              <a:rPr lang="zh-CN" altLang="en-US"/>
              <a:t>次，</a:t>
            </a:r>
            <a:r>
              <a:rPr lang="en-US" altLang="zh-CN"/>
              <a:t>“十有八变而成卦”</a:t>
            </a:r>
            <a:endParaRPr lang="en-US" altLang="zh-CN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215" y="4443730"/>
            <a:ext cx="4325620" cy="1244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1110" y="950595"/>
            <a:ext cx="40690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随机取三个数，</a:t>
            </a:r>
            <a:endParaRPr lang="zh-CN" altLang="en-US"/>
          </a:p>
          <a:p>
            <a:pPr algn="l"/>
            <a:r>
              <a:rPr lang="zh-CN" altLang="en-US"/>
              <a:t>第一个：上卦，若超过</a:t>
            </a:r>
            <a:r>
              <a:rPr lang="en-US" altLang="zh-CN"/>
              <a:t>8</a:t>
            </a:r>
            <a:r>
              <a:rPr lang="zh-CN" altLang="en-US"/>
              <a:t>，则</a:t>
            </a:r>
            <a:r>
              <a:rPr lang="zh-CN" altLang="en-US">
                <a:sym typeface="+mn-ea"/>
              </a:rPr>
              <a:t>除以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取余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第二个：下卦，若超过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，则除以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取余</a:t>
            </a:r>
            <a:endParaRPr lang="zh-CN" altLang="en-US"/>
          </a:p>
          <a:p>
            <a:pPr algn="l"/>
            <a:r>
              <a:rPr lang="zh-CN" altLang="en-US"/>
              <a:t>第三个：爻辞，若超过</a:t>
            </a:r>
            <a:r>
              <a:rPr lang="en-US" altLang="zh-CN"/>
              <a:t>6</a:t>
            </a:r>
            <a:r>
              <a:rPr lang="zh-CN" altLang="en-US"/>
              <a:t>，则除以</a:t>
            </a:r>
            <a:r>
              <a:rPr lang="en-US" altLang="zh-CN"/>
              <a:t>6</a:t>
            </a:r>
            <a:r>
              <a:rPr lang="zh-CN" altLang="en-US"/>
              <a:t>取余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为什么是</a:t>
            </a:r>
            <a:r>
              <a:rPr lang="en-US" altLang="zh-CN"/>
              <a:t>8</a:t>
            </a:r>
            <a:r>
              <a:rPr lang="zh-CN" altLang="en-US"/>
              <a:t>和</a:t>
            </a:r>
            <a:r>
              <a:rPr lang="en-US" altLang="zh-CN"/>
              <a:t>6</a:t>
            </a:r>
            <a:r>
              <a:rPr lang="zh-CN" altLang="en-US"/>
              <a:t>呢？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43000" y="4895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accent4">
                    <a:lumMod val="75000"/>
                  </a:schemeClr>
                </a:solidFill>
                <a:sym typeface="+mn-ea"/>
              </a:rPr>
              <a:t>简易算卦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2570" y="689610"/>
            <a:ext cx="42976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888,</a:t>
            </a:r>
            <a:endParaRPr lang="en-US"/>
          </a:p>
          <a:p>
            <a:pPr algn="l"/>
            <a:r>
              <a:rPr lang="zh-CN" altLang="en-US"/>
              <a:t>上卦为坤，下卦为坤，动爻为六二爻</a:t>
            </a:r>
            <a:r>
              <a:rPr lang="en-US" altLang="zh-CN"/>
              <a:t>(</a:t>
            </a:r>
            <a:r>
              <a:rPr lang="zh-CN" altLang="en-US"/>
              <a:t>内</a:t>
            </a:r>
            <a:r>
              <a:rPr lang="en-US" altLang="zh-CN"/>
              <a:t>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570" y="1689100"/>
            <a:ext cx="5932805" cy="2769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17980" y="5255260"/>
            <a:ext cx="7726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坤卦柔顺、延展，</a:t>
            </a:r>
            <a:endParaRPr lang="zh-CN" altLang="en-US"/>
          </a:p>
          <a:p>
            <a:r>
              <a:rPr lang="zh-CN" altLang="en-US"/>
              <a:t>动爻在内卦（一二三）测主体，代表自己，在外卦（四五六）测客体、环境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2570" y="689610"/>
            <a:ext cx="4526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92</a:t>
            </a:r>
            <a:r>
              <a:rPr lang="zh-CN" altLang="en-US"/>
              <a:t>，</a:t>
            </a:r>
            <a:r>
              <a:rPr lang="en-US"/>
              <a:t>02</a:t>
            </a:r>
            <a:r>
              <a:rPr lang="zh-CN" altLang="en-US"/>
              <a:t>，</a:t>
            </a:r>
            <a:r>
              <a:rPr lang="en-US"/>
              <a:t>17,</a:t>
            </a:r>
            <a:r>
              <a:rPr lang="zh-CN" altLang="en-US"/>
              <a:t>（</a:t>
            </a:r>
            <a:r>
              <a:rPr lang="en-US" altLang="zh-CN"/>
              <a:t>4 2 5</a:t>
            </a:r>
            <a:r>
              <a:rPr lang="zh-CN" altLang="en-US"/>
              <a:t>）</a:t>
            </a:r>
            <a:endParaRPr lang="en-US"/>
          </a:p>
          <a:p>
            <a:pPr algn="l"/>
            <a:r>
              <a:rPr lang="zh-CN" altLang="en-US"/>
              <a:t>上卦为雷，下卦为泽，动爻为六五爻（外）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12570" y="4958715"/>
            <a:ext cx="79552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妹，</a:t>
            </a:r>
            <a:r>
              <a:rPr lang="zh-CN"/>
              <a:t>年轻女子的统称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六五爻，帝乙的妹妹出嫁，其所穿的衣裙还不如陪嫁的侧室的衣裙艳丽华美；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月近十五将要圆了，吉祥。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理解：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即使是正室，衣服不够华美也没关系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衍生理解：婚姻或者恋爱不能追求过多，不攀附、不比较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7980" y="1645920"/>
            <a:ext cx="3237865" cy="2580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735" y="1520825"/>
            <a:ext cx="4942840" cy="34378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16200000">
            <a:off x="9600001" y="-320993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10235294" y="-320993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6200000">
            <a:off x="10870588" y="-320993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5400000">
            <a:off x="11505882" y="-320993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9600001" y="4747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235294" y="4747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10870588" y="47478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11505882" y="47478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6200000">
            <a:off x="10870588" y="41594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1505882" y="415948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10870588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6200000">
            <a:off x="11505882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6200000">
            <a:off x="10870588" y="1152888"/>
            <a:ext cx="736941" cy="635294"/>
          </a:xfrm>
          <a:prstGeom prst="triangl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5400000">
            <a:off x="11505882" y="115288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6200000">
            <a:off x="11505882" y="152135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11505883" y="1521356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10235292" y="415947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02310" y="1102360"/>
            <a:ext cx="10445750" cy="198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dirty="0">
                <a:solidFill>
                  <a:schemeClr val="accent1"/>
                </a:solidFill>
                <a:latin typeface="+mn-ea"/>
                <a:sym typeface="+mn-ea"/>
              </a:rPr>
              <a:t>知易者不占，善易者不卜</a:t>
            </a:r>
            <a:endParaRPr lang="zh-CN" dirty="0">
              <a:solidFill>
                <a:schemeClr val="accent1"/>
              </a:solidFill>
              <a:latin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accent1"/>
                </a:solidFill>
                <a:latin typeface="+mn-ea"/>
                <a:sym typeface="+mn-ea"/>
              </a:rPr>
              <a:t>超越吉凶</a:t>
            </a:r>
            <a:endParaRPr lang="zh-CN" dirty="0">
              <a:solidFill>
                <a:schemeClr val="accent1"/>
              </a:solidFill>
              <a:latin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accent1"/>
                </a:solidFill>
                <a:latin typeface="+mn-ea"/>
                <a:sym typeface="+mn-ea"/>
              </a:rPr>
              <a:t>如果人是地球，</a:t>
            </a:r>
            <a:r>
              <a:rPr lang="en-US" altLang="zh-CN" dirty="0">
                <a:solidFill>
                  <a:schemeClr val="accent1"/>
                </a:solidFill>
                <a:latin typeface="+mn-ea"/>
                <a:sym typeface="+mn-ea"/>
              </a:rPr>
              <a:t>“</a:t>
            </a:r>
            <a:r>
              <a:rPr lang="zh-CN" altLang="en-US" dirty="0">
                <a:solidFill>
                  <a:schemeClr val="accent1"/>
                </a:solidFill>
                <a:latin typeface="+mn-ea"/>
                <a:sym typeface="+mn-ea"/>
              </a:rPr>
              <a:t>法则</a:t>
            </a:r>
            <a:r>
              <a:rPr lang="en-US" altLang="zh-CN" dirty="0">
                <a:solidFill>
                  <a:schemeClr val="accent1"/>
                </a:solidFill>
                <a:latin typeface="+mn-ea"/>
                <a:sym typeface="+mn-ea"/>
              </a:rPr>
              <a:t>”</a:t>
            </a:r>
            <a:r>
              <a:rPr lang="zh-CN" altLang="en-US" dirty="0">
                <a:solidFill>
                  <a:schemeClr val="accent1"/>
                </a:solidFill>
                <a:latin typeface="+mn-ea"/>
                <a:sym typeface="+mn-ea"/>
              </a:rPr>
              <a:t>就是太阳，我们在平衡的边界之内旋转，经历着</a:t>
            </a:r>
            <a:r>
              <a:rPr lang="en-US" altLang="zh-CN" dirty="0">
                <a:solidFill>
                  <a:schemeClr val="accent1"/>
                </a:solidFill>
                <a:latin typeface="+mn-ea"/>
                <a:sym typeface="+mn-ea"/>
              </a:rPr>
              <a:t>“</a:t>
            </a:r>
            <a:r>
              <a:rPr lang="zh-CN" altLang="en-US" dirty="0">
                <a:solidFill>
                  <a:schemeClr val="accent1"/>
                </a:solidFill>
                <a:latin typeface="+mn-ea"/>
                <a:sym typeface="+mn-ea"/>
              </a:rPr>
              <a:t>二元转化</a:t>
            </a:r>
            <a:r>
              <a:rPr lang="en-US" altLang="zh-CN" dirty="0">
                <a:solidFill>
                  <a:schemeClr val="accent1"/>
                </a:solidFill>
                <a:latin typeface="+mn-ea"/>
                <a:sym typeface="+mn-ea"/>
              </a:rPr>
              <a:t>”</a:t>
            </a:r>
            <a:endParaRPr lang="zh-CN" dirty="0">
              <a:solidFill>
                <a:schemeClr val="accent1"/>
              </a:solidFill>
              <a:latin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accent1"/>
                </a:solidFill>
                <a:latin typeface="+mn-ea"/>
                <a:sym typeface="+mn-ea"/>
              </a:rPr>
              <a:t>不去用力</a:t>
            </a:r>
            <a:endParaRPr lang="zh-CN" dirty="0">
              <a:solidFill>
                <a:schemeClr val="accent1"/>
              </a:solidFill>
              <a:latin typeface="+mn-ea"/>
              <a:sym typeface="+mn-ea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>
            <a:off x="8329413" y="412600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5400000">
            <a:off x="8964706" y="412600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6200000">
            <a:off x="9600000" y="412600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5400000">
            <a:off x="10235294" y="412600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5400000">
            <a:off x="8329413" y="78107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16200000">
            <a:off x="8964706" y="78107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rot="5400000">
            <a:off x="9600000" y="781071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 rot="16200000">
            <a:off x="10235294" y="781071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16200000">
            <a:off x="9600000" y="114954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5400000">
            <a:off x="10235294" y="1149541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5400000">
            <a:off x="9600000" y="151801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6200000">
            <a:off x="10235294" y="151801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6200000">
            <a:off x="9600000" y="188648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5400000">
            <a:off x="10235294" y="188648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5400000">
            <a:off x="8964704" y="1149540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5400000">
            <a:off x="10870587" y="151466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6200000">
            <a:off x="10870588" y="1883129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400000">
            <a:off x="11505882" y="1893176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6200000">
            <a:off x="11505883" y="2261644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02310" y="565150"/>
            <a:ext cx="4110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accent4">
                    <a:lumMod val="75000"/>
                  </a:schemeClr>
                </a:solidFill>
              </a:rPr>
              <a:t>总结</a:t>
            </a:r>
            <a:endParaRPr lang="zh-CN" altLang="en-US" sz="1400"/>
          </a:p>
        </p:txBody>
      </p:sp>
      <p:grpSp>
        <p:nvGrpSpPr>
          <p:cNvPr id="56" name="组合 55"/>
          <p:cNvGrpSpPr/>
          <p:nvPr/>
        </p:nvGrpSpPr>
        <p:grpSpPr>
          <a:xfrm>
            <a:off x="404495" y="3679190"/>
            <a:ext cx="11152505" cy="1845945"/>
            <a:chOff x="637" y="5794"/>
            <a:chExt cx="17563" cy="2907"/>
          </a:xfrm>
        </p:grpSpPr>
        <p:sp>
          <p:nvSpPr>
            <p:cNvPr id="2" name="文本框 1"/>
            <p:cNvSpPr txBox="1"/>
            <p:nvPr/>
          </p:nvSpPr>
          <p:spPr>
            <a:xfrm>
              <a:off x="1106" y="579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无极</a:t>
              </a: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39" y="579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太极</a:t>
              </a:r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00" y="579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两仪</a:t>
              </a: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365" y="579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四象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198" y="579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八卦</a:t>
              </a:r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37" y="7143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宇宙大爆炸</a:t>
              </a:r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479" y="7143"/>
              <a:ext cx="172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生命环境</a:t>
              </a:r>
              <a:endParaRPr lang="zh-CN" altLang="en-US"/>
            </a:p>
            <a:p>
              <a:r>
                <a:rPr lang="zh-CN" altLang="en-US"/>
                <a:t>生命条件</a:t>
              </a: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42" y="7173"/>
              <a:ext cx="2448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/>
                <a:t>文明、文化</a:t>
              </a:r>
              <a:endParaRPr lang="zh-CN" altLang="en-US"/>
            </a:p>
            <a:p>
              <a:pPr algn="l"/>
              <a:r>
                <a:rPr lang="zh-CN" altLang="en-US"/>
                <a:t>宗教、</a:t>
              </a:r>
              <a:r>
                <a:rPr lang="zh-CN" altLang="en-US">
                  <a:sym typeface="+mn-ea"/>
                </a:rPr>
                <a:t>共同体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351" y="7249"/>
              <a:ext cx="2088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认知、主义</a:t>
              </a:r>
              <a:endParaRPr lang="zh-CN" altLang="en-US"/>
            </a:p>
            <a:p>
              <a:r>
                <a:rPr lang="zh-CN" altLang="en-US"/>
                <a:t>念头、行业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4312" y="7249"/>
              <a:ext cx="3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产品、情绪、日常生活</a:t>
              </a:r>
              <a:endParaRPr lang="zh-CN" altLang="en-US"/>
            </a:p>
          </p:txBody>
        </p:sp>
        <p:cxnSp>
          <p:nvCxnSpPr>
            <p:cNvPr id="31" name="直接箭头连接符 30"/>
            <p:cNvCxnSpPr/>
            <p:nvPr/>
          </p:nvCxnSpPr>
          <p:spPr>
            <a:xfrm flipV="1">
              <a:off x="2355" y="6763"/>
              <a:ext cx="1171" cy="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5207" y="6778"/>
              <a:ext cx="1171" cy="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9014" y="6748"/>
              <a:ext cx="1171" cy="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V="1">
              <a:off x="12771" y="6733"/>
              <a:ext cx="1171" cy="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5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5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>
          <a:xfrm rot="5400000">
            <a:off x="-59458" y="1457187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6200000">
            <a:off x="2166742" y="1457187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6200000">
            <a:off x="3651454" y="1457187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6200000">
            <a:off x="1424386" y="1888256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400000">
            <a:off x="-59458" y="2319325"/>
            <a:ext cx="862140" cy="74322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16200000">
            <a:off x="682030" y="2319325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5400000">
            <a:off x="1425254" y="2319325"/>
            <a:ext cx="862140" cy="74322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16200000">
            <a:off x="-60326" y="2750394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6200000">
            <a:off x="1424386" y="2750394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16200000">
            <a:off x="2898706" y="2750393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16200000">
            <a:off x="4389049" y="2748013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5400000">
            <a:off x="-59458" y="3181463"/>
            <a:ext cx="862140" cy="74322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6200000">
            <a:off x="2161980" y="3179082"/>
            <a:ext cx="862140" cy="74322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5400000">
            <a:off x="2905204" y="3179082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5400000">
            <a:off x="4389916" y="3179082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等腰三角形 123"/>
          <p:cNvSpPr/>
          <p:nvPr/>
        </p:nvSpPr>
        <p:spPr>
          <a:xfrm rot="16200000">
            <a:off x="-60326" y="3612532"/>
            <a:ext cx="862140" cy="74322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等腰三角形 119"/>
          <p:cNvSpPr/>
          <p:nvPr/>
        </p:nvSpPr>
        <p:spPr>
          <a:xfrm rot="16200000">
            <a:off x="2904336" y="3610151"/>
            <a:ext cx="862140" cy="74322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5400000">
            <a:off x="3647560" y="3610151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/>
          <p:cNvSpPr/>
          <p:nvPr/>
        </p:nvSpPr>
        <p:spPr>
          <a:xfrm rot="5400000">
            <a:off x="-59458" y="4043601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/>
          <p:cNvSpPr/>
          <p:nvPr/>
        </p:nvSpPr>
        <p:spPr>
          <a:xfrm rot="16200000">
            <a:off x="2166742" y="4043601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/>
          <p:cNvSpPr/>
          <p:nvPr/>
        </p:nvSpPr>
        <p:spPr>
          <a:xfrm rot="5400000">
            <a:off x="4389916" y="4041220"/>
            <a:ext cx="862140" cy="74322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等腰三角形 153"/>
          <p:cNvSpPr/>
          <p:nvPr/>
        </p:nvSpPr>
        <p:spPr>
          <a:xfrm rot="16200000">
            <a:off x="-60326" y="4474670"/>
            <a:ext cx="862140" cy="74322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等腰三角形 151"/>
          <p:cNvSpPr/>
          <p:nvPr/>
        </p:nvSpPr>
        <p:spPr>
          <a:xfrm rot="16200000">
            <a:off x="1424386" y="4474670"/>
            <a:ext cx="862140" cy="74322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等腰三角形 141"/>
          <p:cNvSpPr/>
          <p:nvPr/>
        </p:nvSpPr>
        <p:spPr>
          <a:xfrm rot="5400000">
            <a:off x="-59458" y="4905739"/>
            <a:ext cx="862140" cy="7432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等腰三角形 138"/>
          <p:cNvSpPr/>
          <p:nvPr/>
        </p:nvSpPr>
        <p:spPr>
          <a:xfrm rot="16200000">
            <a:off x="682030" y="4905739"/>
            <a:ext cx="862140" cy="743224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等腰三角形 139"/>
          <p:cNvSpPr/>
          <p:nvPr/>
        </p:nvSpPr>
        <p:spPr>
          <a:xfrm rot="5400000">
            <a:off x="1425254" y="4905739"/>
            <a:ext cx="862140" cy="74322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/>
          <p:cNvSpPr/>
          <p:nvPr/>
        </p:nvSpPr>
        <p:spPr>
          <a:xfrm rot="16200000">
            <a:off x="682030" y="5767882"/>
            <a:ext cx="862140" cy="74322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581728" y="3364556"/>
            <a:ext cx="579357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 smtClean="0">
                <a:solidFill>
                  <a:schemeClr val="accent2"/>
                </a:solidFill>
                <a:latin typeface="+mj-ea"/>
                <a:ea typeface="+mj-ea"/>
              </a:rPr>
              <a:t>THANKS</a:t>
            </a:r>
            <a:endParaRPr lang="zh-CN" altLang="en-US" sz="8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6" name="等腰三角形 45"/>
          <p:cNvSpPr/>
          <p:nvPr/>
        </p:nvSpPr>
        <p:spPr>
          <a:xfrm rot="16200000">
            <a:off x="9600001" y="-320993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10235294" y="-320993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16200000">
            <a:off x="10870588" y="-320993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5400000">
            <a:off x="11505882" y="-320993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5400000">
            <a:off x="9600001" y="4747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6200000">
            <a:off x="10235294" y="4747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5400000">
            <a:off x="10870588" y="47478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16200000">
            <a:off x="11505882" y="47478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6200000">
            <a:off x="10870588" y="41594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5400000">
            <a:off x="11505882" y="415948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5400000">
            <a:off x="10870588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6200000">
            <a:off x="11505882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10870588" y="115288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>
            <a:off x="11505882" y="115288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16200000">
            <a:off x="11505882" y="152135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6200000">
            <a:off x="11505883" y="1521356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10235292" y="415947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5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5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9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95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5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1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4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7" grpId="0" bldLvl="0" animBg="1"/>
      <p:bldP spid="30" grpId="0" bldLvl="0" animBg="1"/>
      <p:bldP spid="62" grpId="0" bldLvl="0" animBg="1"/>
      <p:bldP spid="52" grpId="0" bldLvl="0" animBg="1"/>
      <p:bldP spid="49" grpId="0" bldLvl="0" animBg="1"/>
      <p:bldP spid="50" grpId="0" bldLvl="0" animBg="1"/>
      <p:bldP spid="94" grpId="0" bldLvl="0" animBg="1"/>
      <p:bldP spid="92" grpId="0" bldLvl="0" animBg="1"/>
      <p:bldP spid="90" grpId="0" bldLvl="0" animBg="1"/>
      <p:bldP spid="88" grpId="0" bldLvl="0" animBg="1"/>
      <p:bldP spid="82" grpId="0" bldLvl="0" animBg="1"/>
      <p:bldP spid="77" grpId="0" bldLvl="0" animBg="1"/>
      <p:bldP spid="78" grpId="0" bldLvl="0" animBg="1"/>
      <p:bldP spid="76" grpId="0" bldLvl="0" animBg="1"/>
      <p:bldP spid="124" grpId="0" bldLvl="0" animBg="1"/>
      <p:bldP spid="120" grpId="0" bldLvl="0" animBg="1"/>
      <p:bldP spid="121" grpId="0" bldLvl="0" animBg="1"/>
      <p:bldP spid="112" grpId="0" bldLvl="0" animBg="1"/>
      <p:bldP spid="107" grpId="0" bldLvl="0" animBg="1"/>
      <p:bldP spid="106" grpId="0" bldLvl="0" animBg="1"/>
      <p:bldP spid="154" grpId="0" bldLvl="0" animBg="1"/>
      <p:bldP spid="152" grpId="0" bldLvl="0" animBg="1"/>
      <p:bldP spid="142" grpId="0" bldLvl="0" animBg="1"/>
      <p:bldP spid="139" grpId="0" bldLvl="0" animBg="1"/>
      <p:bldP spid="140" grpId="0" bldLvl="0" animBg="1"/>
      <p:bldP spid="169" grpId="0" bldLvl="0" animBg="1"/>
      <p:bldP spid="42" grpId="0"/>
      <p:bldP spid="46" grpId="0" bldLvl="0" animBg="1"/>
      <p:bldP spid="47" grpId="0" bldLvl="0" animBg="1"/>
      <p:bldP spid="48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16200000">
            <a:off x="9600001" y="-320993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10235294" y="-320993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6200000">
            <a:off x="10870588" y="-320993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5400000">
            <a:off x="11505882" y="-320993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9600001" y="4747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235294" y="4747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10870588" y="47478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11505882" y="47478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6200000">
            <a:off x="10870588" y="41594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1505882" y="415948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10870588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6200000">
            <a:off x="11505882" y="78441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6200000">
            <a:off x="10870588" y="1152888"/>
            <a:ext cx="736941" cy="635294"/>
          </a:xfrm>
          <a:prstGeom prst="triangl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5400000">
            <a:off x="11505882" y="1152888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6200000">
            <a:off x="11505882" y="1521358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11505883" y="1521356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10235292" y="415947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70255" y="595630"/>
            <a:ext cx="8982710" cy="198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dirty="0">
                <a:solidFill>
                  <a:schemeClr val="accent1"/>
                </a:solidFill>
                <a:latin typeface="+mn-ea"/>
                <a:sym typeface="+mn-ea"/>
              </a:rPr>
              <a:t>易经是书？</a:t>
            </a:r>
            <a:endParaRPr lang="zh-CN" dirty="0">
              <a:solidFill>
                <a:schemeClr val="accent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dirty="0">
                <a:solidFill>
                  <a:schemeClr val="accent1"/>
                </a:solidFill>
                <a:latin typeface="+mn-ea"/>
                <a:sym typeface="+mn-ea"/>
              </a:rPr>
              <a:t>易经是算命的？</a:t>
            </a:r>
            <a:endParaRPr lang="zh-CN" dirty="0">
              <a:solidFill>
                <a:schemeClr val="accent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dirty="0">
                <a:solidFill>
                  <a:schemeClr val="accent1"/>
                </a:solidFill>
                <a:latin typeface="+mn-ea"/>
                <a:sym typeface="+mn-ea"/>
              </a:rPr>
              <a:t>易经是哲学？</a:t>
            </a:r>
            <a:endParaRPr lang="zh-CN" dirty="0">
              <a:solidFill>
                <a:schemeClr val="accent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dirty="0">
                <a:solidFill>
                  <a:schemeClr val="accent1"/>
                </a:solidFill>
                <a:latin typeface="+mn-ea"/>
                <a:sym typeface="+mn-ea"/>
              </a:rPr>
              <a:t>易经还可以取名字？</a:t>
            </a:r>
            <a:endParaRPr lang="zh-CN" dirty="0">
              <a:solidFill>
                <a:schemeClr val="accent1"/>
              </a:solidFill>
              <a:latin typeface="+mn-ea"/>
              <a:sym typeface="+mn-ea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>
            <a:off x="8329413" y="412600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5400000">
            <a:off x="8964706" y="412600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6200000">
            <a:off x="9600000" y="412600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5400000">
            <a:off x="10235294" y="412600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5400000">
            <a:off x="8329413" y="78107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16200000">
            <a:off x="8964706" y="78107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rot="5400000">
            <a:off x="9600000" y="781071"/>
            <a:ext cx="736941" cy="635294"/>
          </a:xfrm>
          <a:prstGeom prst="triangl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 rot="16200000">
            <a:off x="10235294" y="781071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16200000">
            <a:off x="9600000" y="114954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5400000">
            <a:off x="10235294" y="1149541"/>
            <a:ext cx="736941" cy="635294"/>
          </a:xfrm>
          <a:prstGeom prst="triangle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5400000">
            <a:off x="9600000" y="151801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6200000">
            <a:off x="10235294" y="151801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6200000">
            <a:off x="9600000" y="1886481"/>
            <a:ext cx="736941" cy="635294"/>
          </a:xfrm>
          <a:prstGeom prst="triangle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5400000">
            <a:off x="10235294" y="188648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5400000">
            <a:off x="8964704" y="1149540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5400000">
            <a:off x="10870587" y="1514661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6200000">
            <a:off x="10870588" y="1883129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400000">
            <a:off x="11505882" y="1893176"/>
            <a:ext cx="736941" cy="635294"/>
          </a:xfrm>
          <a:prstGeom prst="triangle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6200000">
            <a:off x="11505883" y="2261644"/>
            <a:ext cx="736941" cy="635294"/>
          </a:xfrm>
          <a:prstGeom prst="triangl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5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5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2032000" y="719455"/>
          <a:ext cx="6968490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矩形 5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矩形 434"/>
          <p:cNvSpPr/>
          <p:nvPr/>
        </p:nvSpPr>
        <p:spPr>
          <a:xfrm>
            <a:off x="3008077" y="2379066"/>
            <a:ext cx="439136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4000" dirty="0">
                <a:solidFill>
                  <a:schemeClr val="bg1"/>
                </a:solidFill>
                <a:latin typeface="+mj-ea"/>
                <a:ea typeface="+mj-ea"/>
              </a:rPr>
              <a:t>从天人感应到周易</a:t>
            </a:r>
            <a:endParaRPr lang="zh-CN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36" name="组合 435"/>
          <p:cNvGrpSpPr/>
          <p:nvPr/>
        </p:nvGrpSpPr>
        <p:grpSpPr>
          <a:xfrm>
            <a:off x="1531472" y="2423879"/>
            <a:ext cx="1204992" cy="926036"/>
            <a:chOff x="646562" y="1647630"/>
            <a:chExt cx="1204992" cy="926036"/>
          </a:xfrm>
        </p:grpSpPr>
        <p:sp>
          <p:nvSpPr>
            <p:cNvPr id="437" name="任意多边形 436"/>
            <p:cNvSpPr/>
            <p:nvPr/>
          </p:nvSpPr>
          <p:spPr>
            <a:xfrm>
              <a:off x="646562" y="1647630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9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5"/>
                    <a:pt x="1037459" y="72697"/>
                    <a:pt x="1141084" y="183096"/>
                  </a:cubicBezTo>
                  <a:cubicBezTo>
                    <a:pt x="1244708" y="293492"/>
                    <a:pt x="1309403" y="428959"/>
                    <a:pt x="1335166" y="589489"/>
                  </a:cubicBezTo>
                  <a:cubicBezTo>
                    <a:pt x="1339661" y="614115"/>
                    <a:pt x="1342826" y="640070"/>
                    <a:pt x="1344661" y="667352"/>
                  </a:cubicBezTo>
                  <a:cubicBezTo>
                    <a:pt x="1346497" y="694635"/>
                    <a:pt x="1347383" y="721348"/>
                    <a:pt x="1347320" y="747493"/>
                  </a:cubicBezTo>
                  <a:lnTo>
                    <a:pt x="1350359" y="1242764"/>
                  </a:lnTo>
                  <a:cubicBezTo>
                    <a:pt x="1351055" y="1358098"/>
                    <a:pt x="1339028" y="1469256"/>
                    <a:pt x="1314277" y="1576235"/>
                  </a:cubicBezTo>
                  <a:cubicBezTo>
                    <a:pt x="1289526" y="1683215"/>
                    <a:pt x="1247873" y="1777662"/>
                    <a:pt x="1189319" y="1859573"/>
                  </a:cubicBezTo>
                  <a:cubicBezTo>
                    <a:pt x="1132728" y="1938765"/>
                    <a:pt x="1056006" y="1999154"/>
                    <a:pt x="959155" y="2040744"/>
                  </a:cubicBezTo>
                  <a:cubicBezTo>
                    <a:pt x="862304" y="2082332"/>
                    <a:pt x="756717" y="2103981"/>
                    <a:pt x="642394" y="2105689"/>
                  </a:cubicBezTo>
                  <a:cubicBezTo>
                    <a:pt x="510952" y="2093742"/>
                    <a:pt x="400441" y="2053830"/>
                    <a:pt x="310863" y="1985954"/>
                  </a:cubicBezTo>
                  <a:cubicBezTo>
                    <a:pt x="221284" y="1918073"/>
                    <a:pt x="151287" y="1833146"/>
                    <a:pt x="100870" y="1731170"/>
                  </a:cubicBezTo>
                  <a:cubicBezTo>
                    <a:pt x="50454" y="1629193"/>
                    <a:pt x="18269" y="1521086"/>
                    <a:pt x="4314" y="1406842"/>
                  </a:cubicBezTo>
                  <a:cubicBezTo>
                    <a:pt x="2669" y="1380570"/>
                    <a:pt x="1403" y="1352589"/>
                    <a:pt x="516" y="1322902"/>
                  </a:cubicBezTo>
                  <a:cubicBezTo>
                    <a:pt x="-370" y="1293213"/>
                    <a:pt x="-117" y="1264476"/>
                    <a:pt x="1276" y="1236685"/>
                  </a:cubicBezTo>
                  <a:cubicBezTo>
                    <a:pt x="1403" y="1163510"/>
                    <a:pt x="1909" y="1089573"/>
                    <a:pt x="2795" y="1014879"/>
                  </a:cubicBezTo>
                  <a:cubicBezTo>
                    <a:pt x="3681" y="940181"/>
                    <a:pt x="4188" y="866246"/>
                    <a:pt x="4314" y="793069"/>
                  </a:cubicBezTo>
                  <a:cubicBezTo>
                    <a:pt x="4251" y="681721"/>
                    <a:pt x="18811" y="577780"/>
                    <a:pt x="47993" y="481244"/>
                  </a:cubicBezTo>
                  <a:cubicBezTo>
                    <a:pt x="77175" y="384709"/>
                    <a:pt x="121359" y="298242"/>
                    <a:pt x="180546" y="221836"/>
                  </a:cubicBezTo>
                  <a:cubicBezTo>
                    <a:pt x="235112" y="151256"/>
                    <a:pt x="304490" y="96434"/>
                    <a:pt x="388681" y="57378"/>
                  </a:cubicBezTo>
                  <a:cubicBezTo>
                    <a:pt x="472872" y="18321"/>
                    <a:pt x="572636" y="-795"/>
                    <a:pt x="687971" y="25"/>
                  </a:cubicBezTo>
                  <a:close/>
                  <a:moveTo>
                    <a:pt x="706202" y="197529"/>
                  </a:moveTo>
                  <a:cubicBezTo>
                    <a:pt x="621188" y="194807"/>
                    <a:pt x="547378" y="206327"/>
                    <a:pt x="484773" y="232092"/>
                  </a:cubicBezTo>
                  <a:cubicBezTo>
                    <a:pt x="422168" y="257854"/>
                    <a:pt x="370387" y="295960"/>
                    <a:pt x="329431" y="346413"/>
                  </a:cubicBezTo>
                  <a:cubicBezTo>
                    <a:pt x="287082" y="401803"/>
                    <a:pt x="255558" y="468015"/>
                    <a:pt x="234859" y="545053"/>
                  </a:cubicBezTo>
                  <a:cubicBezTo>
                    <a:pt x="214159" y="622091"/>
                    <a:pt x="203144" y="705777"/>
                    <a:pt x="201815" y="796107"/>
                  </a:cubicBezTo>
                  <a:cubicBezTo>
                    <a:pt x="201562" y="869158"/>
                    <a:pt x="200549" y="942586"/>
                    <a:pt x="198776" y="1016396"/>
                  </a:cubicBezTo>
                  <a:cubicBezTo>
                    <a:pt x="197004" y="1090206"/>
                    <a:pt x="195992" y="1163637"/>
                    <a:pt x="195738" y="1236685"/>
                  </a:cubicBezTo>
                  <a:cubicBezTo>
                    <a:pt x="194156" y="1284098"/>
                    <a:pt x="195802" y="1332082"/>
                    <a:pt x="200676" y="1380637"/>
                  </a:cubicBezTo>
                  <a:cubicBezTo>
                    <a:pt x="205550" y="1429187"/>
                    <a:pt x="214033" y="1476408"/>
                    <a:pt x="226123" y="1522301"/>
                  </a:cubicBezTo>
                  <a:cubicBezTo>
                    <a:pt x="249861" y="1632003"/>
                    <a:pt x="295818" y="1721766"/>
                    <a:pt x="363994" y="1791588"/>
                  </a:cubicBezTo>
                  <a:cubicBezTo>
                    <a:pt x="432169" y="1861411"/>
                    <a:pt x="525983" y="1900276"/>
                    <a:pt x="645432" y="1908190"/>
                  </a:cubicBezTo>
                  <a:cubicBezTo>
                    <a:pt x="733232" y="1911037"/>
                    <a:pt x="808307" y="1898505"/>
                    <a:pt x="870659" y="1870588"/>
                  </a:cubicBezTo>
                  <a:cubicBezTo>
                    <a:pt x="933011" y="1842672"/>
                    <a:pt x="984539" y="1800513"/>
                    <a:pt x="1025242" y="1744111"/>
                  </a:cubicBezTo>
                  <a:cubicBezTo>
                    <a:pt x="1071768" y="1679164"/>
                    <a:pt x="1104812" y="1603201"/>
                    <a:pt x="1124372" y="1516227"/>
                  </a:cubicBezTo>
                  <a:cubicBezTo>
                    <a:pt x="1143932" y="1429249"/>
                    <a:pt x="1153427" y="1338095"/>
                    <a:pt x="1152858" y="1242764"/>
                  </a:cubicBezTo>
                  <a:lnTo>
                    <a:pt x="1149819" y="747493"/>
                  </a:lnTo>
                  <a:cubicBezTo>
                    <a:pt x="1150326" y="664946"/>
                    <a:pt x="1137159" y="583919"/>
                    <a:pt x="1110319" y="504413"/>
                  </a:cubicBezTo>
                  <a:cubicBezTo>
                    <a:pt x="1079618" y="419085"/>
                    <a:pt x="1030116" y="348188"/>
                    <a:pt x="961814" y="291720"/>
                  </a:cubicBezTo>
                  <a:cubicBezTo>
                    <a:pt x="893511" y="235257"/>
                    <a:pt x="808307" y="203858"/>
                    <a:pt x="706202" y="19752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8" name="任意多边形 437"/>
            <p:cNvSpPr/>
            <p:nvPr/>
          </p:nvSpPr>
          <p:spPr>
            <a:xfrm>
              <a:off x="1405246" y="1647736"/>
              <a:ext cx="446308" cy="912567"/>
            </a:xfrm>
            <a:custGeom>
              <a:avLst/>
              <a:gdLst/>
              <a:ahLst/>
              <a:cxnLst/>
              <a:rect l="l" t="t" r="r" b="b"/>
              <a:pathLst>
                <a:path w="1014850" h="2075064">
                  <a:moveTo>
                    <a:pt x="496743" y="72"/>
                  </a:moveTo>
                  <a:cubicBezTo>
                    <a:pt x="504276" y="-182"/>
                    <a:pt x="511761" y="230"/>
                    <a:pt x="519199" y="1306"/>
                  </a:cubicBezTo>
                  <a:cubicBezTo>
                    <a:pt x="534075" y="3457"/>
                    <a:pt x="548381" y="9027"/>
                    <a:pt x="562118" y="18017"/>
                  </a:cubicBezTo>
                  <a:cubicBezTo>
                    <a:pt x="586425" y="36755"/>
                    <a:pt x="598579" y="63086"/>
                    <a:pt x="598579" y="97016"/>
                  </a:cubicBezTo>
                  <a:lnTo>
                    <a:pt x="598579" y="1874526"/>
                  </a:lnTo>
                  <a:lnTo>
                    <a:pt x="920658" y="1874526"/>
                  </a:lnTo>
                  <a:cubicBezTo>
                    <a:pt x="947181" y="1875220"/>
                    <a:pt x="969337" y="1885222"/>
                    <a:pt x="987124" y="1904529"/>
                  </a:cubicBezTo>
                  <a:cubicBezTo>
                    <a:pt x="1004912" y="1923839"/>
                    <a:pt x="1014154" y="1948272"/>
                    <a:pt x="1014850" y="1977832"/>
                  </a:cubicBezTo>
                  <a:cubicBezTo>
                    <a:pt x="1014154" y="2005812"/>
                    <a:pt x="1004912" y="2028854"/>
                    <a:pt x="987124" y="2046958"/>
                  </a:cubicBezTo>
                  <a:cubicBezTo>
                    <a:pt x="969337" y="2065063"/>
                    <a:pt x="947181" y="2074430"/>
                    <a:pt x="920658" y="2075064"/>
                  </a:cubicBezTo>
                  <a:lnTo>
                    <a:pt x="97231" y="2075064"/>
                  </a:lnTo>
                  <a:cubicBezTo>
                    <a:pt x="67922" y="2074557"/>
                    <a:pt x="44501" y="2064936"/>
                    <a:pt x="26966" y="2046199"/>
                  </a:cubicBezTo>
                  <a:cubicBezTo>
                    <a:pt x="9432" y="2027462"/>
                    <a:pt x="443" y="2002648"/>
                    <a:pt x="0" y="1971756"/>
                  </a:cubicBezTo>
                  <a:cubicBezTo>
                    <a:pt x="443" y="1945106"/>
                    <a:pt x="9432" y="1922445"/>
                    <a:pt x="26966" y="1903771"/>
                  </a:cubicBezTo>
                  <a:cubicBezTo>
                    <a:pt x="44501" y="1885097"/>
                    <a:pt x="67922" y="1875348"/>
                    <a:pt x="97231" y="1874526"/>
                  </a:cubicBezTo>
                  <a:lnTo>
                    <a:pt x="401079" y="1874526"/>
                  </a:lnTo>
                  <a:lnTo>
                    <a:pt x="401079" y="233747"/>
                  </a:lnTo>
                  <a:lnTo>
                    <a:pt x="188385" y="300595"/>
                  </a:lnTo>
                  <a:cubicBezTo>
                    <a:pt x="176105" y="303632"/>
                    <a:pt x="163444" y="304393"/>
                    <a:pt x="150404" y="302874"/>
                  </a:cubicBezTo>
                  <a:cubicBezTo>
                    <a:pt x="137364" y="301356"/>
                    <a:pt x="124704" y="297554"/>
                    <a:pt x="112423" y="291479"/>
                  </a:cubicBezTo>
                  <a:cubicBezTo>
                    <a:pt x="101662" y="285530"/>
                    <a:pt x="92040" y="277679"/>
                    <a:pt x="83558" y="267931"/>
                  </a:cubicBezTo>
                  <a:cubicBezTo>
                    <a:pt x="75075" y="258184"/>
                    <a:pt x="68492" y="245774"/>
                    <a:pt x="63808" y="230709"/>
                  </a:cubicBezTo>
                  <a:cubicBezTo>
                    <a:pt x="56781" y="203997"/>
                    <a:pt x="59440" y="179183"/>
                    <a:pt x="71784" y="156267"/>
                  </a:cubicBezTo>
                  <a:cubicBezTo>
                    <a:pt x="84128" y="133352"/>
                    <a:pt x="102738" y="117652"/>
                    <a:pt x="127616" y="109173"/>
                  </a:cubicBezTo>
                  <a:lnTo>
                    <a:pt x="474002" y="2823"/>
                  </a:lnTo>
                  <a:cubicBezTo>
                    <a:pt x="481630" y="1241"/>
                    <a:pt x="489210" y="324"/>
                    <a:pt x="496743" y="7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8" name="组合 617"/>
          <p:cNvGrpSpPr/>
          <p:nvPr/>
        </p:nvGrpSpPr>
        <p:grpSpPr>
          <a:xfrm>
            <a:off x="5203760" y="-369459"/>
            <a:ext cx="6988240" cy="4421651"/>
            <a:chOff x="5203760" y="-369459"/>
            <a:chExt cx="6988240" cy="4421651"/>
          </a:xfrm>
        </p:grpSpPr>
        <p:sp>
          <p:nvSpPr>
            <p:cNvPr id="519" name="等腰三角形 518"/>
            <p:cNvSpPr/>
            <p:nvPr/>
          </p:nvSpPr>
          <p:spPr>
            <a:xfrm rot="16200000">
              <a:off x="11505882" y="-3186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等腰三角形 519"/>
            <p:cNvSpPr/>
            <p:nvPr/>
          </p:nvSpPr>
          <p:spPr>
            <a:xfrm rot="16200000">
              <a:off x="10235292" y="-3186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等腰三角形 520"/>
            <p:cNvSpPr/>
            <p:nvPr/>
          </p:nvSpPr>
          <p:spPr>
            <a:xfrm rot="5400000">
              <a:off x="10870586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等腰三角形 521"/>
            <p:cNvSpPr/>
            <p:nvPr/>
          </p:nvSpPr>
          <p:spPr>
            <a:xfrm rot="16200000">
              <a:off x="8964703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等腰三角形 522"/>
            <p:cNvSpPr/>
            <p:nvPr/>
          </p:nvSpPr>
          <p:spPr>
            <a:xfrm rot="5400000">
              <a:off x="9599997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等腰三角形 523"/>
            <p:cNvSpPr/>
            <p:nvPr/>
          </p:nvSpPr>
          <p:spPr>
            <a:xfrm rot="16200000">
              <a:off x="7694114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等腰三角形 524"/>
            <p:cNvSpPr/>
            <p:nvPr/>
          </p:nvSpPr>
          <p:spPr>
            <a:xfrm rot="5400000">
              <a:off x="8329408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等腰三角形 525"/>
            <p:cNvSpPr/>
            <p:nvPr/>
          </p:nvSpPr>
          <p:spPr>
            <a:xfrm rot="16200000">
              <a:off x="6423525" y="-3186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等腰三角形 526"/>
            <p:cNvSpPr/>
            <p:nvPr/>
          </p:nvSpPr>
          <p:spPr>
            <a:xfrm rot="5400000">
              <a:off x="7058819" y="-3186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等腰三角形 527"/>
            <p:cNvSpPr/>
            <p:nvPr/>
          </p:nvSpPr>
          <p:spPr>
            <a:xfrm rot="16200000">
              <a:off x="10870587" y="51509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等腰三角形 528"/>
            <p:cNvSpPr/>
            <p:nvPr/>
          </p:nvSpPr>
          <p:spPr>
            <a:xfrm rot="5400000">
              <a:off x="11505881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等腰三角形 529"/>
            <p:cNvSpPr/>
            <p:nvPr/>
          </p:nvSpPr>
          <p:spPr>
            <a:xfrm rot="16200000">
              <a:off x="9599998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等腰三角形 530"/>
            <p:cNvSpPr/>
            <p:nvPr/>
          </p:nvSpPr>
          <p:spPr>
            <a:xfrm rot="16200000">
              <a:off x="8329409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等腰三角形 531"/>
            <p:cNvSpPr/>
            <p:nvPr/>
          </p:nvSpPr>
          <p:spPr>
            <a:xfrm rot="5400000">
              <a:off x="8964703" y="5150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等腰三角形 532"/>
            <p:cNvSpPr/>
            <p:nvPr/>
          </p:nvSpPr>
          <p:spPr>
            <a:xfrm rot="16200000">
              <a:off x="7058820" y="5150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等腰三角形 533"/>
            <p:cNvSpPr/>
            <p:nvPr/>
          </p:nvSpPr>
          <p:spPr>
            <a:xfrm rot="5400000">
              <a:off x="7694114" y="5150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等腰三角形 534"/>
            <p:cNvSpPr/>
            <p:nvPr/>
          </p:nvSpPr>
          <p:spPr>
            <a:xfrm rot="16200000">
              <a:off x="11505882" y="418307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等腰三角形 535"/>
            <p:cNvSpPr/>
            <p:nvPr/>
          </p:nvSpPr>
          <p:spPr>
            <a:xfrm rot="16200000">
              <a:off x="10235292" y="418307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等腰三角形 536"/>
            <p:cNvSpPr/>
            <p:nvPr/>
          </p:nvSpPr>
          <p:spPr>
            <a:xfrm rot="5400000">
              <a:off x="10870586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等腰三角形 537"/>
            <p:cNvSpPr/>
            <p:nvPr/>
          </p:nvSpPr>
          <p:spPr>
            <a:xfrm rot="16200000">
              <a:off x="8964703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等腰三角形 538"/>
            <p:cNvSpPr/>
            <p:nvPr/>
          </p:nvSpPr>
          <p:spPr>
            <a:xfrm rot="5400000">
              <a:off x="9599997" y="41830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等腰三角形 539"/>
            <p:cNvSpPr/>
            <p:nvPr/>
          </p:nvSpPr>
          <p:spPr>
            <a:xfrm rot="16200000">
              <a:off x="7694114" y="41830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等腰三角形 540"/>
            <p:cNvSpPr/>
            <p:nvPr/>
          </p:nvSpPr>
          <p:spPr>
            <a:xfrm rot="16200000">
              <a:off x="6423525" y="41830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等腰三角形 541"/>
            <p:cNvSpPr/>
            <p:nvPr/>
          </p:nvSpPr>
          <p:spPr>
            <a:xfrm rot="5400000">
              <a:off x="7058819" y="418307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等腰三角形 542"/>
            <p:cNvSpPr/>
            <p:nvPr/>
          </p:nvSpPr>
          <p:spPr>
            <a:xfrm rot="5400000">
              <a:off x="11505881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等腰三角形 543"/>
            <p:cNvSpPr/>
            <p:nvPr/>
          </p:nvSpPr>
          <p:spPr>
            <a:xfrm rot="16200000">
              <a:off x="9599998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等腰三角形 544"/>
            <p:cNvSpPr/>
            <p:nvPr/>
          </p:nvSpPr>
          <p:spPr>
            <a:xfrm rot="5400000">
              <a:off x="10235292" y="78845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等腰三角形 545"/>
            <p:cNvSpPr/>
            <p:nvPr/>
          </p:nvSpPr>
          <p:spPr>
            <a:xfrm rot="16200000">
              <a:off x="8329409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等腰三角形 546"/>
            <p:cNvSpPr/>
            <p:nvPr/>
          </p:nvSpPr>
          <p:spPr>
            <a:xfrm rot="5400000">
              <a:off x="8964703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等腰三角形 547"/>
            <p:cNvSpPr/>
            <p:nvPr/>
          </p:nvSpPr>
          <p:spPr>
            <a:xfrm rot="16200000">
              <a:off x="7058820" y="788451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等腰三角形 548"/>
            <p:cNvSpPr/>
            <p:nvPr/>
          </p:nvSpPr>
          <p:spPr>
            <a:xfrm rot="5400000">
              <a:off x="7694114" y="78845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等腰三角形 549"/>
            <p:cNvSpPr/>
            <p:nvPr/>
          </p:nvSpPr>
          <p:spPr>
            <a:xfrm rot="5400000">
              <a:off x="6423525" y="78845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等腰三角形 550"/>
            <p:cNvSpPr/>
            <p:nvPr/>
          </p:nvSpPr>
          <p:spPr>
            <a:xfrm rot="16200000">
              <a:off x="11505882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等腰三角形 551"/>
            <p:cNvSpPr/>
            <p:nvPr/>
          </p:nvSpPr>
          <p:spPr>
            <a:xfrm rot="16200000">
              <a:off x="10235292" y="115524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等腰三角形 552"/>
            <p:cNvSpPr/>
            <p:nvPr/>
          </p:nvSpPr>
          <p:spPr>
            <a:xfrm rot="5400000">
              <a:off x="10870586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等腰三角形 553"/>
            <p:cNvSpPr/>
            <p:nvPr/>
          </p:nvSpPr>
          <p:spPr>
            <a:xfrm rot="16200000">
              <a:off x="8964703" y="1155249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等腰三角形 554"/>
            <p:cNvSpPr/>
            <p:nvPr/>
          </p:nvSpPr>
          <p:spPr>
            <a:xfrm rot="5400000">
              <a:off x="9599997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等腰三角形 555"/>
            <p:cNvSpPr/>
            <p:nvPr/>
          </p:nvSpPr>
          <p:spPr>
            <a:xfrm rot="16200000">
              <a:off x="7694114" y="1155249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等腰三角形 556"/>
            <p:cNvSpPr/>
            <p:nvPr/>
          </p:nvSpPr>
          <p:spPr>
            <a:xfrm rot="5400000">
              <a:off x="8329408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等腰三角形 557"/>
            <p:cNvSpPr/>
            <p:nvPr/>
          </p:nvSpPr>
          <p:spPr>
            <a:xfrm rot="16200000">
              <a:off x="6423525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等腰三角形 558"/>
            <p:cNvSpPr/>
            <p:nvPr/>
          </p:nvSpPr>
          <p:spPr>
            <a:xfrm rot="16200000">
              <a:off x="5152936" y="1155249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等腰三角形 559"/>
            <p:cNvSpPr/>
            <p:nvPr/>
          </p:nvSpPr>
          <p:spPr>
            <a:xfrm rot="16200000">
              <a:off x="10870587" y="152539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等腰三角形 560"/>
            <p:cNvSpPr/>
            <p:nvPr/>
          </p:nvSpPr>
          <p:spPr>
            <a:xfrm rot="16200000">
              <a:off x="9599998" y="1525393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等腰三角形 561"/>
            <p:cNvSpPr/>
            <p:nvPr/>
          </p:nvSpPr>
          <p:spPr>
            <a:xfrm rot="5400000">
              <a:off x="10235292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等腰三角形 562"/>
            <p:cNvSpPr/>
            <p:nvPr/>
          </p:nvSpPr>
          <p:spPr>
            <a:xfrm rot="16200000">
              <a:off x="8329409" y="152539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等腰三角形 563"/>
            <p:cNvSpPr/>
            <p:nvPr/>
          </p:nvSpPr>
          <p:spPr>
            <a:xfrm rot="5400000">
              <a:off x="8964703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等腰三角形 564"/>
            <p:cNvSpPr/>
            <p:nvPr/>
          </p:nvSpPr>
          <p:spPr>
            <a:xfrm rot="16200000">
              <a:off x="7058820" y="1525393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等腰三角形 565"/>
            <p:cNvSpPr/>
            <p:nvPr/>
          </p:nvSpPr>
          <p:spPr>
            <a:xfrm rot="5400000">
              <a:off x="7694114" y="152539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等腰三角形 566"/>
            <p:cNvSpPr/>
            <p:nvPr/>
          </p:nvSpPr>
          <p:spPr>
            <a:xfrm rot="16200000">
              <a:off x="11505882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等腰三角形 567"/>
            <p:cNvSpPr/>
            <p:nvPr/>
          </p:nvSpPr>
          <p:spPr>
            <a:xfrm rot="16200000">
              <a:off x="10235292" y="1892191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等腰三角形 568"/>
            <p:cNvSpPr/>
            <p:nvPr/>
          </p:nvSpPr>
          <p:spPr>
            <a:xfrm rot="5400000">
              <a:off x="10870586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等腰三角形 569"/>
            <p:cNvSpPr/>
            <p:nvPr/>
          </p:nvSpPr>
          <p:spPr>
            <a:xfrm rot="16200000">
              <a:off x="8964703" y="1892191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等腰三角形 570"/>
            <p:cNvSpPr/>
            <p:nvPr/>
          </p:nvSpPr>
          <p:spPr>
            <a:xfrm rot="5400000">
              <a:off x="9599997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等腰三角形 571"/>
            <p:cNvSpPr/>
            <p:nvPr/>
          </p:nvSpPr>
          <p:spPr>
            <a:xfrm rot="5400000">
              <a:off x="8329408" y="1892191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等腰三角形 572"/>
            <p:cNvSpPr/>
            <p:nvPr/>
          </p:nvSpPr>
          <p:spPr>
            <a:xfrm rot="16200000">
              <a:off x="10870587" y="2262335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等腰三角形 573"/>
            <p:cNvSpPr/>
            <p:nvPr/>
          </p:nvSpPr>
          <p:spPr>
            <a:xfrm rot="5400000">
              <a:off x="11505881" y="22623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等腰三角形 574"/>
            <p:cNvSpPr/>
            <p:nvPr/>
          </p:nvSpPr>
          <p:spPr>
            <a:xfrm rot="16200000">
              <a:off x="9599998" y="22623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等腰三角形 575"/>
            <p:cNvSpPr/>
            <p:nvPr/>
          </p:nvSpPr>
          <p:spPr>
            <a:xfrm rot="5400000">
              <a:off x="10235292" y="2262335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等腰三角形 576"/>
            <p:cNvSpPr/>
            <p:nvPr/>
          </p:nvSpPr>
          <p:spPr>
            <a:xfrm rot="16200000">
              <a:off x="8329409" y="2262335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等腰三角形 577"/>
            <p:cNvSpPr/>
            <p:nvPr/>
          </p:nvSpPr>
          <p:spPr>
            <a:xfrm rot="5400000">
              <a:off x="8964703" y="226233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等腰三角形 578"/>
            <p:cNvSpPr/>
            <p:nvPr/>
          </p:nvSpPr>
          <p:spPr>
            <a:xfrm rot="16200000">
              <a:off x="11505882" y="262913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等腰三角形 579"/>
            <p:cNvSpPr/>
            <p:nvPr/>
          </p:nvSpPr>
          <p:spPr>
            <a:xfrm rot="16200000">
              <a:off x="10235292" y="2629133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等腰三角形 580"/>
            <p:cNvSpPr/>
            <p:nvPr/>
          </p:nvSpPr>
          <p:spPr>
            <a:xfrm rot="5400000">
              <a:off x="10870586" y="2629133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等腰三角形 581"/>
            <p:cNvSpPr/>
            <p:nvPr/>
          </p:nvSpPr>
          <p:spPr>
            <a:xfrm rot="5400000">
              <a:off x="9599997" y="2629133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等腰三角形 582"/>
            <p:cNvSpPr/>
            <p:nvPr/>
          </p:nvSpPr>
          <p:spPr>
            <a:xfrm rot="16200000">
              <a:off x="9599998" y="2999277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等腰三角形 583"/>
            <p:cNvSpPr/>
            <p:nvPr/>
          </p:nvSpPr>
          <p:spPr>
            <a:xfrm rot="5400000">
              <a:off x="10235292" y="2999277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等腰三角形 584"/>
            <p:cNvSpPr/>
            <p:nvPr/>
          </p:nvSpPr>
          <p:spPr>
            <a:xfrm rot="16200000">
              <a:off x="11505882" y="3366075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等腰三角形 585"/>
            <p:cNvSpPr/>
            <p:nvPr/>
          </p:nvSpPr>
          <p:spPr>
            <a:xfrm rot="5400000">
              <a:off x="10870586" y="336607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等腰三角形 586"/>
            <p:cNvSpPr/>
            <p:nvPr/>
          </p:nvSpPr>
          <p:spPr>
            <a:xfrm rot="5400000">
              <a:off x="9599997" y="3366075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9" name="组合 618"/>
          <p:cNvGrpSpPr/>
          <p:nvPr/>
        </p:nvGrpSpPr>
        <p:grpSpPr>
          <a:xfrm>
            <a:off x="-10549" y="3165604"/>
            <a:ext cx="3811767" cy="4051507"/>
            <a:chOff x="-10549" y="3165604"/>
            <a:chExt cx="3811767" cy="4051507"/>
          </a:xfrm>
        </p:grpSpPr>
        <p:sp>
          <p:nvSpPr>
            <p:cNvPr id="589" name="等腰三角形 588"/>
            <p:cNvSpPr/>
            <p:nvPr/>
          </p:nvSpPr>
          <p:spPr>
            <a:xfrm rot="5400000">
              <a:off x="-61373" y="653099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等腰三角形 589"/>
            <p:cNvSpPr/>
            <p:nvPr/>
          </p:nvSpPr>
          <p:spPr>
            <a:xfrm rot="5400000">
              <a:off x="1209216" y="6530994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等腰三角形 590"/>
            <p:cNvSpPr/>
            <p:nvPr/>
          </p:nvSpPr>
          <p:spPr>
            <a:xfrm rot="16200000">
              <a:off x="573922" y="6530994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等腰三角形 591"/>
            <p:cNvSpPr/>
            <p:nvPr/>
          </p:nvSpPr>
          <p:spPr>
            <a:xfrm rot="5400000">
              <a:off x="2479805" y="653099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等腰三角形 592"/>
            <p:cNvSpPr/>
            <p:nvPr/>
          </p:nvSpPr>
          <p:spPr>
            <a:xfrm rot="16200000">
              <a:off x="1844511" y="6530994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等腰三角形 593"/>
            <p:cNvSpPr/>
            <p:nvPr/>
          </p:nvSpPr>
          <p:spPr>
            <a:xfrm rot="5400000">
              <a:off x="573922" y="6164196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等腰三角形 594"/>
            <p:cNvSpPr/>
            <p:nvPr/>
          </p:nvSpPr>
          <p:spPr>
            <a:xfrm rot="16200000">
              <a:off x="-61372" y="616419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等腰三角形 595"/>
            <p:cNvSpPr/>
            <p:nvPr/>
          </p:nvSpPr>
          <p:spPr>
            <a:xfrm rot="5400000">
              <a:off x="1844511" y="616419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等腰三角形 596"/>
            <p:cNvSpPr/>
            <p:nvPr/>
          </p:nvSpPr>
          <p:spPr>
            <a:xfrm rot="16200000">
              <a:off x="1209217" y="6164196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等腰三角形 597"/>
            <p:cNvSpPr/>
            <p:nvPr/>
          </p:nvSpPr>
          <p:spPr>
            <a:xfrm rot="5400000">
              <a:off x="3115100" y="6164196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等腰三角形 598"/>
            <p:cNvSpPr/>
            <p:nvPr/>
          </p:nvSpPr>
          <p:spPr>
            <a:xfrm rot="5400000">
              <a:off x="-61373" y="5794052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等腰三角形 599"/>
            <p:cNvSpPr/>
            <p:nvPr/>
          </p:nvSpPr>
          <p:spPr>
            <a:xfrm rot="5400000">
              <a:off x="1209216" y="579405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等腰三角形 600"/>
            <p:cNvSpPr/>
            <p:nvPr/>
          </p:nvSpPr>
          <p:spPr>
            <a:xfrm rot="16200000">
              <a:off x="573922" y="5794052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等腰三角形 601"/>
            <p:cNvSpPr/>
            <p:nvPr/>
          </p:nvSpPr>
          <p:spPr>
            <a:xfrm rot="5400000">
              <a:off x="2479805" y="579405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等腰三角形 602"/>
            <p:cNvSpPr/>
            <p:nvPr/>
          </p:nvSpPr>
          <p:spPr>
            <a:xfrm rot="16200000">
              <a:off x="1844511" y="5794052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等腰三角形 603"/>
            <p:cNvSpPr/>
            <p:nvPr/>
          </p:nvSpPr>
          <p:spPr>
            <a:xfrm rot="5400000">
              <a:off x="573922" y="5427254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等腰三角形 604"/>
            <p:cNvSpPr/>
            <p:nvPr/>
          </p:nvSpPr>
          <p:spPr>
            <a:xfrm rot="16200000">
              <a:off x="-61372" y="5427254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等腰三角形 605"/>
            <p:cNvSpPr/>
            <p:nvPr/>
          </p:nvSpPr>
          <p:spPr>
            <a:xfrm rot="16200000">
              <a:off x="1209217" y="5427254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等腰三角形 606"/>
            <p:cNvSpPr/>
            <p:nvPr/>
          </p:nvSpPr>
          <p:spPr>
            <a:xfrm rot="5400000">
              <a:off x="-61373" y="5057110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等腰三角形 607"/>
            <p:cNvSpPr/>
            <p:nvPr/>
          </p:nvSpPr>
          <p:spPr>
            <a:xfrm rot="5400000">
              <a:off x="1209216" y="5057110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等腰三角形 608"/>
            <p:cNvSpPr/>
            <p:nvPr/>
          </p:nvSpPr>
          <p:spPr>
            <a:xfrm rot="16200000">
              <a:off x="573922" y="5057110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等腰三角形 609"/>
            <p:cNvSpPr/>
            <p:nvPr/>
          </p:nvSpPr>
          <p:spPr>
            <a:xfrm rot="5400000">
              <a:off x="573922" y="4690312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等腰三角形 610"/>
            <p:cNvSpPr/>
            <p:nvPr/>
          </p:nvSpPr>
          <p:spPr>
            <a:xfrm rot="16200000">
              <a:off x="-61372" y="4690312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等腰三角形 611"/>
            <p:cNvSpPr/>
            <p:nvPr/>
          </p:nvSpPr>
          <p:spPr>
            <a:xfrm rot="16200000">
              <a:off x="1209217" y="4690312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等腰三角形 612"/>
            <p:cNvSpPr/>
            <p:nvPr/>
          </p:nvSpPr>
          <p:spPr>
            <a:xfrm rot="5400000">
              <a:off x="-61373" y="4320168"/>
              <a:ext cx="736941" cy="635294"/>
            </a:xfrm>
            <a:prstGeom prst="triangl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等腰三角形 613"/>
            <p:cNvSpPr/>
            <p:nvPr/>
          </p:nvSpPr>
          <p:spPr>
            <a:xfrm rot="16200000">
              <a:off x="573922" y="4320168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等腰三角形 614"/>
            <p:cNvSpPr/>
            <p:nvPr/>
          </p:nvSpPr>
          <p:spPr>
            <a:xfrm rot="16200000">
              <a:off x="-61372" y="3953370"/>
              <a:ext cx="736941" cy="635294"/>
            </a:xfrm>
            <a:prstGeom prst="triangle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等腰三角形 615"/>
            <p:cNvSpPr/>
            <p:nvPr/>
          </p:nvSpPr>
          <p:spPr>
            <a:xfrm rot="5400000">
              <a:off x="-61373" y="3583226"/>
              <a:ext cx="736941" cy="635294"/>
            </a:xfrm>
            <a:prstGeom prst="triangle">
              <a:avLst/>
            </a:prstGeom>
            <a:solidFill>
              <a:srgbClr val="000000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等腰三角形 616"/>
            <p:cNvSpPr/>
            <p:nvPr/>
          </p:nvSpPr>
          <p:spPr>
            <a:xfrm rot="16200000">
              <a:off x="-61372" y="3216428"/>
              <a:ext cx="736941" cy="635294"/>
            </a:xfrm>
            <a:prstGeom prst="triangl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0530" y="419735"/>
            <a:ext cx="111137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+mj-ea"/>
                <a:ea typeface="+mj-ea"/>
              </a:rPr>
              <a:t>《搜神记》</a:t>
            </a:r>
            <a:endParaRPr lang="zh-CN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115" y="2010410"/>
            <a:ext cx="11114405" cy="1753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dirty="0">
                <a:latin typeface="+mn-ea"/>
              </a:rPr>
              <a:t>从前有个太守的女儿，爱上了父亲手下的一个男子，无法相见，就派侍女偷来一盆他洗过手的水，喝掉了，女孩自此怀有了身孕，生下了一个小孩子。等孩子长大些，太守把他带到了厅堂上，要他指出在场的人中哪个是他的父亲。小孩爬到了那个男子身前，想扑到他怀里。男子不认他，一把将他推开了。孩子跌落在地上，就化作了一滩水。</a:t>
            </a:r>
            <a:endParaRPr lang="zh-CN" altLang="en-US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4215" y="4220210"/>
            <a:ext cx="658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汉末零阳郡太守史满，有女，悦门下书佐；乃密使侍婢取书佐盥手残水饮之，遂有妊。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已而生子，至能行，太守令抱儿出，使求其父。儿匍匐直入书佐怀中。书佐推之仆地，化为水。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----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《搜神记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卷十一》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0530" y="419735"/>
            <a:ext cx="111137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+mj-ea"/>
                <a:ea typeface="+mj-ea"/>
              </a:rPr>
              <a:t>《搜神记》</a:t>
            </a:r>
            <a:endParaRPr lang="zh-CN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115" y="2010410"/>
            <a:ext cx="11114405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鲁定公元年，有九蛇绕柱，占，以为九世庙不祀，乃立炀宫。秦孝公二十一年，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有马生人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。昭王二十年，牡马生子而死。刘向以为皆马祸也。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京房易传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曰：“方伯分威，厥妖牡马生子。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上无天子，诸侯相伐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，厥妖马生人。”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5795" y="4518660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出现了马生人意味着天子失权，诸侯彼此攻伐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5795" y="356362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----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《搜神记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卷六》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0530" y="419735"/>
            <a:ext cx="111137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+mj-ea"/>
                <a:ea typeface="+mj-ea"/>
              </a:rPr>
              <a:t>《搜神记》</a:t>
            </a:r>
            <a:endParaRPr lang="zh-CN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115" y="2010410"/>
            <a:ext cx="11114405" cy="922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dirty="0">
                <a:latin typeface="+mn-ea"/>
              </a:rPr>
              <a:t>魏襄王十三年，有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女子化为丈夫，与妻生子</a:t>
            </a:r>
            <a:r>
              <a:rPr lang="zh-CN" altLang="en-US" dirty="0">
                <a:latin typeface="+mn-ea"/>
              </a:rPr>
              <a:t>。京房易传曰：“女子化为丈夫，兹谓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阴昌</a:t>
            </a:r>
            <a:r>
              <a:rPr lang="zh-CN" altLang="en-US" dirty="0">
                <a:latin typeface="+mn-ea"/>
              </a:rPr>
              <a:t>，贱人为王。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丈夫化为女子</a:t>
            </a:r>
            <a:r>
              <a:rPr lang="zh-CN" altLang="en-US" dirty="0">
                <a:latin typeface="+mn-ea"/>
              </a:rPr>
              <a:t>，兹谓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阴胜阳</a:t>
            </a:r>
            <a:r>
              <a:rPr lang="zh-CN" altLang="en-US" dirty="0">
                <a:latin typeface="+mn-ea"/>
              </a:rPr>
              <a:t>，厥咎亡。</a:t>
            </a:r>
            <a:endParaRPr lang="zh-CN" altLang="en-US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5795" y="4518660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女人变男人，叫</a:t>
            </a:r>
            <a:r>
              <a:rPr lang="en-US" altLang="zh-CN"/>
              <a:t>“</a:t>
            </a:r>
            <a:r>
              <a:rPr lang="zh-CN" altLang="en-US">
                <a:sym typeface="+mn-ea"/>
              </a:rPr>
              <a:t>阴昌</a:t>
            </a:r>
            <a:r>
              <a:rPr lang="en-US" altLang="zh-CN"/>
              <a:t>”</a:t>
            </a:r>
            <a:r>
              <a:rPr lang="zh-CN" altLang="en-US"/>
              <a:t>，阴气太盛，预示着</a:t>
            </a:r>
            <a:r>
              <a:rPr lang="zh-CN" altLang="en-US" dirty="0">
                <a:latin typeface="+mn-ea"/>
                <a:sym typeface="+mn-ea"/>
              </a:rPr>
              <a:t>贱人</a:t>
            </a:r>
            <a:r>
              <a:rPr lang="zh-CN" altLang="en-US"/>
              <a:t>为王</a:t>
            </a:r>
            <a:endParaRPr lang="zh-CN" altLang="en-US"/>
          </a:p>
          <a:p>
            <a:pPr algn="l"/>
            <a:r>
              <a:rPr lang="zh-CN" altLang="en-US"/>
              <a:t>男人变女人，叫</a:t>
            </a:r>
            <a:r>
              <a:rPr lang="en-US" altLang="zh-CN"/>
              <a:t>“</a:t>
            </a:r>
            <a:r>
              <a:rPr lang="zh-CN" altLang="en-US">
                <a:sym typeface="+mn-ea"/>
              </a:rPr>
              <a:t>阴胜阳</a:t>
            </a:r>
            <a:r>
              <a:rPr lang="en-US" altLang="zh-CN"/>
              <a:t>”</a:t>
            </a:r>
            <a:r>
              <a:rPr lang="zh-CN" altLang="en-US"/>
              <a:t>，预示灭亡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5795" y="356362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----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《搜神记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卷六》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0530" y="419735"/>
            <a:ext cx="111137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+mj-ea"/>
                <a:ea typeface="+mj-ea"/>
              </a:rPr>
              <a:t>《搜神记》</a:t>
            </a:r>
            <a:endParaRPr lang="zh-CN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115" y="2010410"/>
            <a:ext cx="11114405" cy="922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dirty="0">
                <a:latin typeface="+mn-ea"/>
              </a:rPr>
              <a:t>汉昭帝元凤元年九月，燕有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黄鼠衔其尾舞</a:t>
            </a:r>
            <a:r>
              <a:rPr lang="zh-CN" altLang="en-US" dirty="0">
                <a:latin typeface="+mn-ea"/>
              </a:rPr>
              <a:t>王宫端门中。王往视之，鼠舞如故。王使吏以酒脯祠鼠，舞不休。一日一夜，死。时燕王旦谋反，将死之象也。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京房易传</a:t>
            </a:r>
            <a:r>
              <a:rPr lang="zh-CN" altLang="en-US" dirty="0">
                <a:latin typeface="+mn-ea"/>
              </a:rPr>
              <a:t>曰：“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诛不原情，厥妖鼠舞门</a:t>
            </a:r>
            <a:r>
              <a:rPr lang="zh-CN" altLang="en-US" dirty="0">
                <a:latin typeface="+mn-ea"/>
              </a:rPr>
              <a:t>。”</a:t>
            </a:r>
            <a:endParaRPr lang="zh-CN" altLang="en-US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5795" y="451866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黄鼠无休止的跳舞，预示有人谋反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5795" y="356362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----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《搜神记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卷六》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tags/tag1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0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1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2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3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4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5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6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7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8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19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2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20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21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22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23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24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25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26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27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28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29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3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4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5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6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7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8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ags/tag9.xml><?xml version="1.0" encoding="utf-8"?>
<p:tagLst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Office 主题">
  <a:themeElements>
    <a:clrScheme name="0219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8828C"/>
      </a:accent1>
      <a:accent2>
        <a:srgbClr val="82AAD2"/>
      </a:accent2>
      <a:accent3>
        <a:srgbClr val="64C8B4"/>
      </a:accent3>
      <a:accent4>
        <a:srgbClr val="FAB464"/>
      </a:accent4>
      <a:accent5>
        <a:srgbClr val="FAA078"/>
      </a:accent5>
      <a:accent6>
        <a:srgbClr val="FA8C8C"/>
      </a:accent6>
      <a:hlink>
        <a:srgbClr val="0563C1"/>
      </a:hlink>
      <a:folHlink>
        <a:srgbClr val="954F72"/>
      </a:folHlink>
    </a:clrScheme>
    <a:fontScheme name="造字工房悦圆（非商用）常规体">
      <a:majorFont>
        <a:latin typeface="造字工房悦圆（非商用）常规体"/>
        <a:ea typeface="造字工房悦圆（非商用）常规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lang="zh-CN" alt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2696</Words>
  <Application>WPS 演示</Application>
  <PresentationFormat>宽屏</PresentationFormat>
  <Paragraphs>382</Paragraphs>
  <Slides>29</Slides>
  <Notes>48</Notes>
  <HiddenSlides>0</HiddenSlides>
  <MMClips>2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造字工房悦圆（非商用）常规体</vt:lpstr>
      <vt:lpstr>造字工房悦黑体验版纤细体</vt:lpstr>
      <vt:lpstr>黑体</vt:lpstr>
      <vt:lpstr>微软雅黑</vt:lpstr>
      <vt:lpstr>Arial Unicode MS</vt:lpstr>
      <vt:lpstr>Calibri</vt:lpstr>
      <vt:lpstr>造字工房悦黑体验版纤细体</vt:lpstr>
      <vt:lpstr>等线 Light</vt:lpstr>
      <vt:lpstr>等线</vt:lpstr>
      <vt:lpstr>造字工房悦圆（非商用）常规体</vt:lpstr>
      <vt:lpstr>Segoe Print</vt:lpstr>
      <vt:lpstr>Office 主题</vt:lpstr>
      <vt:lpstr>Nordri ToolsTheme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0219B</dc:title>
  <dc:creator>精美PPT</dc:creator>
  <cp:keywords>www.51pptmoban.com</cp:keywords>
  <cp:lastModifiedBy>ricky</cp:lastModifiedBy>
  <cp:revision>230</cp:revision>
  <dcterms:created xsi:type="dcterms:W3CDTF">2016-03-17T14:26:00Z</dcterms:created>
  <dcterms:modified xsi:type="dcterms:W3CDTF">2018-12-19T10:01:47Z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